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handoutMaster" Target="handoutMasters/handoutMaster1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2D7043B-06BE-8D4D-611B-6D4ED86B246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B75E5F-73D0-7E7D-149C-B3CE545EAA8C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DE59A2-45BC-D511-9B24-885C866D96A1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F66F74-C07E-13AC-32C5-AFBF59CB779A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2889AD6-D145-42E1-865A-D056555FB1C7}" type="slidenum"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8C7AE1-5DAB-3AD1-A6C8-F9E7FD7631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90C33-670B-3A23-28A1-61CD2BA867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31772-F9A1-487A-9D49-DCE6083200CE}" type="datetimeFigureOut">
              <a:t>02.11.2023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FD4801-49EA-4326-0FBC-41EBBD0139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4FE051-6BE5-B444-9423-FC46863EE9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8DD96-B55E-4AAD-8710-B5FE9D93C3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59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ED363-AB90-4C69-8697-6B90DEEE624E}" type="datetimeFigureOut">
              <a:t>02.11.2023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Image Placeholder 7">
            <a:extLst>
              <a:ext uri="{FF2B5EF4-FFF2-40B4-BE49-F238E27FC236}">
                <a16:creationId xmlns:a16="http://schemas.microsoft.com/office/drawing/2014/main" id="{EED3A5B1-D946-3854-CAEB-118A4AF560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9" name="Notes Placeholder 8">
            <a:extLst>
              <a:ext uri="{FF2B5EF4-FFF2-40B4-BE49-F238E27FC236}">
                <a16:creationId xmlns:a16="http://schemas.microsoft.com/office/drawing/2014/main" id="{64C3E734-AA00-CE75-2CD9-B8F60ECB084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zxx-none"/>
          </a:p>
        </p:txBody>
      </p:sp>
      <p:sp>
        <p:nvSpPr>
          <p:cNvPr id="10" name="Header Placeholder 9">
            <a:extLst>
              <a:ext uri="{FF2B5EF4-FFF2-40B4-BE49-F238E27FC236}">
                <a16:creationId xmlns:a16="http://schemas.microsoft.com/office/drawing/2014/main" id="{7942FA75-5BDB-C918-B293-C27BFAF5F74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9131D7BC-5728-F01A-BE6C-9A3A7040005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2ACCCAB-031F-C2E8-AB29-802F90D59254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56ECB48-8F21-3E49-512E-737927CA222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algn="r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4DE11621-EEE8-4B9D-B586-8B60CB267B60}" type="slidenum">
              <a:t>‹#›</a:t>
            </a:fld>
            <a:endParaRPr lang="zx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C7D5D-C4DA-4660-B830-E9DEF5FF3A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5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zx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1EEF8438-2FA4-D4D1-9F4A-4190F0236A35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ED363-AB90-4C69-8697-6B90DEEE624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DBE44746-967D-AF44-5F73-52C2D7879191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040CE-3439-4C47-A5D6-D415AC4E8D97}" type="slidenum">
              <a:rPr kumimoji="0" lang="zx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xx-non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BFF7EB6-A30C-5E08-B7D9-84BB2B527BA5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EE2A6-47EE-459C-A793-C1B7E3B1CBC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808CA2-EB48-9D63-9C06-B595A3137DA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A23505-9F04-E7CB-E21B-9F8AC129D1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60A039ED-2797-C6D2-8AE8-00123D767AFE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ED363-AB90-4C69-8697-6B90DEEE624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9246857F-00BD-580C-4664-ECADB6FFD582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78B94-DDB4-4B7D-858A-E38129972CDA}" type="slidenum">
              <a:rPr kumimoji="0" lang="zx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xx-non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CACBB35-E35F-4811-33AE-CD16F0763562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D5A31-AF0E-43C6-A5F3-4BB6283F853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17C437-B4A5-3E54-E25D-58D46E6AD99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DBD4A1-439F-B253-4783-03509FAE3A9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CCF2D5AB-9B80-31B7-C530-C9A8D9953F74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ED363-AB90-4C69-8697-6B90DEEE624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018879D2-7D42-8F46-A1B2-0CDCEF73955B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2A1541-F25A-4B0C-9869-B9119F01296F}" type="slidenum">
              <a:rPr kumimoji="0" lang="zx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xx-non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E00E31A-BA30-A5DB-AEFB-8037D4645CE5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5B1C68-3CC0-45D7-A855-3E14C989815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F8D82E-2CE3-C085-40E7-46BE5168681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0F021C-72F7-F198-55BF-13BA34336C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CA3B5D9B-7566-7524-73F8-65BDC6D629C8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ED363-AB90-4C69-8697-6B90DEEE624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06CAA04D-0A71-4EBE-65F3-A219E1831FF9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D59A8-9B38-4216-B864-9086919F5E4F}" type="slidenum">
              <a:rPr kumimoji="0" lang="zx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xx-non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6399598-776C-C595-B006-F7F97868FD3E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8B75C-3FD5-400D-8F38-18131AEC98E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D014CA-1017-A461-A031-6D1B310F15E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BEF203-82A8-94AE-4C18-152617C6EE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37A70871-F832-77A3-2CF1-7A1D4C16DE58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ED363-AB90-4C69-8697-6B90DEEE624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C9DEB809-BB12-3925-F96C-08ACD2F3ADC4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CFD02-99E7-42EC-8F03-48ADCCC531FB}" type="slidenum">
              <a:rPr kumimoji="0" lang="zx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xx-non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A204B36-BCC0-843D-463E-9BB6E5460EFA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36FE1-91E2-48D1-837B-80BC5AF4042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94C0B8-D771-3D43-D2B6-53973F3AE1B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85E2C9-3102-9DED-7607-F6C0DF80EDC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4565A443-F633-8B52-05E2-C863501F2C52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ED363-AB90-4C69-8697-6B90DEEE624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88FA6E6F-B22A-5E21-13BD-0BA61B97B5AD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4716F-9918-4F3C-83C5-0078F680FBA1}" type="slidenum">
              <a:rPr kumimoji="0" lang="zx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xx-non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B71694B-DE74-D18F-E994-6B96F1B8F933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2CD757-46A0-4101-BD5A-B33BC7E524E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96FCE4-F628-8698-73FF-84D1E82FC35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2CC7D3-C3EB-2974-9DCC-96E124C0B0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F2E5A4DB-51B4-C1FE-6F67-9F35DC6B7995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ED363-AB90-4C69-8697-6B90DEEE624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A533FE46-99F7-E3D0-2EB6-DDFF246C0D52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C3E05-5758-49E0-A6FD-0F51FB45CF92}" type="slidenum">
              <a:rPr kumimoji="0" lang="zx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xx-non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36E1788-0847-C44F-B167-29C7C66576B6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6E3FD-D2D8-46D0-AF03-4EA563D3C44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BAFAD1-8113-4CB3-5539-28D3C4FBBFF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39CDAC-702D-E03F-1C83-A7ACB872013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D9B48571-761F-E076-81CF-C8443B243BD0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ED363-AB90-4C69-8697-6B90DEEE624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2FF72F97-02D0-451C-9494-D3F542895F21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36110-436B-45AB-9AE5-D13E16BCAFCC}" type="slidenum">
              <a:rPr kumimoji="0" lang="zx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xx-non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4E84934-521D-99DD-F5E4-E0ECFCFC08FF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A75C6-0EC2-4EE8-863C-777C52408D0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84B8AA-1E3E-5A94-42CF-8E27D80F55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7F8936-F6C1-47BB-325E-643C285E4A1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29C801FE-F03B-AA5B-9E52-5102FCB45D2D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ED363-AB90-4C69-8697-6B90DEEE624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78718621-B338-5C8F-A5DD-638E87CDDF43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406DC-C0BC-49FE-B9C5-1E749524478A}" type="slidenum">
              <a:rPr kumimoji="0" lang="zx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xx-non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3E4F74A-8BED-8244-717C-B6FDD354A297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2EF7D-BCA5-4286-A972-CCE69B33888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CCE670-2F99-7DCC-C7CA-52C4F3A3B77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961F34-26AF-B4F4-0345-31039FA8BF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4BD4C3F7-26B8-77D0-7AFC-3513E96CA310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ED363-AB90-4C69-8697-6B90DEEE624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17E38C19-F818-8513-0F78-EF9196C5E634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E68EC-D939-4570-8824-D69ED286AFEB}" type="slidenum">
              <a:rPr kumimoji="0" lang="zx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xx-non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E3E4912-BCB9-CDF0-EFEC-8C6D3A082BC6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A24D94-5E01-4530-97F9-141E37CE767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57B2F3-A36B-9FB3-5B4D-F3FBC567038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99692F-072E-86D9-200C-9560C4477E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1377E6BB-5AB6-4688-099F-B35AE4C29D27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ED363-AB90-4C69-8697-6B90DEEE624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E7BE3151-FAD1-9D30-A08A-B2F57C8BB5CB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BF7110-C16F-44E2-A3C5-0DE3ABFA5635}" type="slidenum">
              <a:rPr kumimoji="0" lang="zx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xx-non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9FB13299-77C0-196A-0D86-0FA474B7C398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F5E04-5384-482D-B890-E4DB960B837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99D5FE-94BA-4EA7-6681-275BD10E5F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12431B-D6BC-72C9-51A3-D7C471E95AD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E83D21D1-130D-B68F-1ECE-41507E95B07F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ED363-AB90-4C69-8697-6B90DEEE624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1A4C0807-6B39-952F-9B5F-5B453BC4290A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F2A56-4852-45B5-A32B-3F6F0D38CA81}" type="slidenum">
              <a:rPr kumimoji="0" lang="zx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xx-non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543A96B-F372-7870-0998-F59AE6BC5C70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FF143-38FF-47C7-BEF5-77A21C62703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C63EA1-28C6-2134-C778-9C5C244F455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DEBD89-E83C-0F1C-1816-EB0FDFA3E98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B6FB4328-B09B-5199-BB50-BF678DBFDFCA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ED363-AB90-4C69-8697-6B90DEEE624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BFF97D8B-DDC3-0C0D-25E1-E3A82F562EB4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76DA99-1164-4CB4-8815-0CC69A4774E9}" type="slidenum">
              <a:rPr kumimoji="0" lang="zx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xx-non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99076B0C-9395-4B71-2F9E-2A021496D1F8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455AC-63B8-45FA-99DD-2623CF574F4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75124A-5CF2-81CB-5C97-493663D5341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160A8D-D82E-34F2-8ADE-E7238A089C4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D5263A42-8182-1EDA-7650-6451160E8D57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ED363-AB90-4C69-8697-6B90DEEE624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760F4A8A-90D1-BFDA-FB4D-F8C2599E8554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E1B45-C889-4987-9032-B1D33282504C}" type="slidenum">
              <a:rPr kumimoji="0" lang="zx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xx-non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79FD988-DBF8-EDE0-E12D-F1DE142C8E08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37D9B7-FC9F-4E2E-8BC4-52864409BEF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207413-4C5C-6065-6F6D-C13AD7EE3CA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5CE815-D864-B0B4-228E-49AD79BE429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zx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04BFB-E50D-D914-3A5D-F09C85960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8051B1-8599-4EDC-2B17-012542954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ADDDE-2822-1CE3-15C1-8C19C552A5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C31D3-92EC-2D48-B2EE-F8B3454D3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56FEE-85AA-6D21-F600-5399B9C5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321DA97C-D287-46B5-A510-0283A67692D8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142548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285B1-8F46-6E3D-150B-2B3F144D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5CB8C2-F1FD-4D16-E3DD-9CB66E591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999" y="1769040"/>
            <a:ext cx="9071640" cy="49892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FF691-54FF-A266-C58B-8ECF9B3CFF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0A09B-F854-6B50-51F1-045856526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F8341-A34B-9C17-FE19-D3CB1A03B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F7498367-5CC0-4907-BB2C-91BDB31B7591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278772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BBDF5D-FD47-9F15-144C-735A28240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1BB23-8635-7256-8CCD-12B4A17CF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5BB21-EEBF-07AF-D2FA-99856BF9CF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408A6-EFFA-6294-A414-6BFCD9D4B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96484-3168-6C85-0756-442E6048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99838597-B3B9-4F07-B95B-F1A12A8A8708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2763873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0D197-1A6C-6396-53E4-3EE5FB502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DD0E7-F9C6-F7F6-AC97-AC4348456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2E6AA-CAA2-AC75-B353-B98156B8D8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38A40-5F7C-D2B1-0A7C-782774531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A08CF-39FF-71C1-BADE-4D92B3A80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891FEAAA-B38A-4C86-B229-B52A10C2E47B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426536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04FC-04A8-5B8D-6FA8-6431C94F4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B23CF-B2FF-B6F9-F979-C6C4E1866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8AAEE-EB02-07B3-7DF1-1435C654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5ADF8-C7BB-AF16-217B-3A7A8263B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CF258-1429-E369-6E64-31F4032DC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707A743A-AB95-42B6-912B-E29B0F766B25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191145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9F4D-8009-BC8F-85CE-136AA4ABE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CCC19-7D0E-5974-698F-D30F3C323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ED2FB-0078-29A6-AE58-058A5942D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3532D-D494-9758-D984-431284B2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77940-FA73-5FA8-0CA5-7D18AC29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6A414-3A1E-FE8E-6539-0BBF0030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D0423FAA-9BCF-4851-9AE3-8ED4FF78619A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390947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B9E42-A8AC-5C8F-631F-71CF2CD75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C070C-16F3-3EC8-383D-B2FBBC3CA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D5737F-E7BA-DCFD-CC98-946C31F50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AA940C-B080-26B4-6FBA-673C6DCC9C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4A51C9-D123-2718-69FF-227E6929C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E87C05-C51C-4272-3D7D-F318F09AA2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3F95B4-1E68-F0B2-262D-5C72F140F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BA7102-E705-AFFE-DE8E-BD9A01891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39135B40-C595-4B8C-8CD4-6245A3450C17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339600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587F7-EF84-3602-0979-8A33ED5A7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0AA218-AF47-C424-3403-A10FFCC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DA771C-B088-926E-9398-F96AD263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DA077-572B-2B24-C970-BF33C950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A273868F-7153-48C5-B6AA-C773E7029111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314766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877179-0190-2289-9D4B-8C8C64EF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0107EA-CB63-48D5-C625-4F8C4F5B6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C7A9B-DD0C-B079-5D21-9BC2F1DAA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ADF0A218-6023-4817-A3E6-6563648BE633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214783207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439A-FBE6-966F-92F7-823624EE3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54401-F2D8-D31D-E829-1E7F2AC58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48713-D22E-B8E2-FE54-A4E4064DC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DBD4A-F918-C99A-D7D0-85AC7D9C92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C61B4-46E2-A7B4-AB29-06FBAEDA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F67FE-79B6-F1AF-A2F3-2FF2DADD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6DE82554-BEFE-40AB-81E8-051DE75C92FD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306144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7B756-AC5C-F980-2CE1-C7617046E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2F0B9B-38A5-3566-8B58-C161CAC367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56E98-AC3D-8C51-235B-0DE47399F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99F70-BF31-0555-C146-78C1D64BF9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110B3-9D5D-82E6-1139-7F808636E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7F48AF-1AAF-B111-D856-A6E712CA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A5A575F9-B39F-4FB2-9B85-5CC62864E831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361492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F4396D-ECF5-C4C8-2299-173185A22A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zx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E5456-68A4-0D5D-514E-C47952296D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zx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FD9A7-C728-F2A2-69FA-AF0FF0666FE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FE701-2585-4808-D4EF-43A407DE4A3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ctr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1EB5E-864C-9817-181F-A0B39BCA6B3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C738D9D8-B967-4755-9FC1-0874EDC6177C}" type="slidenum">
              <a:t>‹#›</a:t>
            </a:fld>
            <a:endParaRPr lang="zx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zxx-non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zxx-none" sz="3200" b="0" i="0" u="none" strike="noStrike" kern="1200">
          <a:ln>
            <a:noFill/>
          </a:ln>
          <a:latin typeface="Arial" pitchFamily="18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5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C7C719-3F54-54C4-0137-0F7726D2E82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7920" y="380880"/>
            <a:ext cx="914364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BD35D-A238-1C0A-31F5-0990613B31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pPr lvl="0"/>
            <a:r>
              <a:rPr lang="zxx-none"/>
              <a:t>Важно знать...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824D5-3938-3AB9-668E-B366A14426C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endParaRPr lang="zxx-none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591D24-CE25-AFC7-45D6-2C3B5F4A819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1800000"/>
            <a:ext cx="9000000" cy="48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4403A-D06A-709C-ECBD-F0C9642A42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pPr lvl="0"/>
            <a:r>
              <a:rPr lang="zxx-none"/>
              <a:t>Составь таблицу...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02A85-B0B2-F1E1-EB61-ED969667C34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endParaRPr lang="zxx-none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303BAB-01C2-23DF-DD5C-33B4603BA8D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1620000"/>
            <a:ext cx="9000000" cy="50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50505-9344-64E2-E4E4-DAC9DEBFB07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8360" y="357840"/>
            <a:ext cx="9071640" cy="1262160"/>
          </a:xfrm>
        </p:spPr>
        <p:txBody>
          <a:bodyPr/>
          <a:lstStyle/>
          <a:p>
            <a:pPr lvl="0"/>
            <a:r>
              <a:rPr lang="zxx-none"/>
              <a:t>Работа с текстом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0556B-D6E5-7492-62FE-6942CAB2418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620000"/>
            <a:ext cx="9071640" cy="5138280"/>
          </a:xfrm>
        </p:spPr>
        <p:txBody>
          <a:bodyPr/>
          <a:lstStyle/>
          <a:p>
            <a:endParaRPr lang="zxx-none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0EB854-A41A-1DF6-9F01-1601302935A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1620000"/>
            <a:ext cx="9000000" cy="50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92880-3031-6F50-2B42-EA3DB9541FA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endParaRPr lang="zx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96E02-59DD-38CC-75E5-23E85C3694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endParaRPr lang="zxx-none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FC9F4C-43D8-449B-EF95-870F6724121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360000"/>
            <a:ext cx="900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FE2AB7-6593-529A-1B35-659C68D0DF6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0000" y="1800000"/>
            <a:ext cx="9000000" cy="2812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49DAC-1745-6DEA-9D5D-1EC7D15FABC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pPr lvl="0"/>
            <a:r>
              <a:rPr lang="zxx-none"/>
              <a:t>Проверим!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A959D-B651-2F45-43A1-852396AF759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endParaRPr lang="zxx-none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CBC893-11FA-8871-D18B-F1689814456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1800000"/>
            <a:ext cx="9000000" cy="48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3A35D-164E-2007-10ED-DA9AE214246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pPr lvl="0"/>
            <a:r>
              <a:rPr lang="zxx-none" sz="2400" b="1">
                <a:latin typeface="Times New Roman" pitchFamily="18"/>
              </a:rPr>
              <a:t>Тип урока:</a:t>
            </a:r>
            <a:r>
              <a:rPr lang="zxx-none" sz="2400">
                <a:latin typeface="Times New Roman" pitchFamily="18"/>
              </a:rPr>
              <a:t> повторение и систематизация знаний по теме " Имя прилагательное"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D7ED9-4880-64C7-37E9-E4D13FA7E9D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00000" y="1670760"/>
            <a:ext cx="9071640" cy="4989240"/>
          </a:xfrm>
        </p:spPr>
        <p:txBody>
          <a:bodyPr/>
          <a:lstStyle/>
          <a:p>
            <a:pPr lvl="0"/>
            <a:r>
              <a:rPr lang="zxx-none" sz="2400" b="1">
                <a:latin typeface="Times New Roman" pitchFamily="18"/>
              </a:rPr>
              <a:t>Цель урока:</a:t>
            </a:r>
            <a:r>
              <a:rPr lang="zxx-none" sz="2400">
                <a:latin typeface="Times New Roman" pitchFamily="18"/>
              </a:rPr>
              <a:t> повторить сведения об имени прилагательном как части речи.</a:t>
            </a:r>
          </a:p>
          <a:p>
            <a:pPr lvl="0"/>
            <a:r>
              <a:rPr lang="zxx-none" sz="2400" b="1">
                <a:latin typeface="Times New Roman" pitchFamily="18"/>
              </a:rPr>
              <a:t>Задачи урока:</a:t>
            </a:r>
          </a:p>
          <a:p>
            <a:pPr lvl="0"/>
            <a:r>
              <a:rPr lang="zxx-none" sz="2400">
                <a:latin typeface="Times New Roman" pitchFamily="18"/>
              </a:rPr>
              <a:t>-углубить понятие о роли имени прилагательного в речи;</a:t>
            </a:r>
          </a:p>
          <a:p>
            <a:pPr lvl="0"/>
            <a:r>
              <a:rPr lang="zxx-none" sz="2400">
                <a:latin typeface="Times New Roman" pitchFamily="18"/>
              </a:rPr>
              <a:t>- формирование умения обосновывать выбор падежных окончаний прилагательных;</a:t>
            </a:r>
          </a:p>
          <a:p>
            <a:pPr lvl="0"/>
            <a:r>
              <a:rPr lang="zxx-none" sz="2400">
                <a:latin typeface="Times New Roman" pitchFamily="18"/>
              </a:rPr>
              <a:t>-развивать мыслительные способности при выполнении логических операций распознавания имён прилагательных в тексте;</a:t>
            </a:r>
          </a:p>
          <a:p>
            <a:pPr lvl="0"/>
            <a:r>
              <a:rPr lang="zxx-none" sz="2400">
                <a:latin typeface="Times New Roman" pitchFamily="18"/>
              </a:rPr>
              <a:t>-использовать имена прилагательные в устной и письменной речи;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7356C-4FE7-9BA6-E6D3-15E8523158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4200" y="122040"/>
            <a:ext cx="9071640" cy="1262160"/>
          </a:xfrm>
        </p:spPr>
        <p:txBody>
          <a:bodyPr/>
          <a:lstStyle/>
          <a:p>
            <a:pPr lvl="0"/>
            <a:r>
              <a:rPr lang="zxx-none"/>
              <a:t>Условные обозначения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BCD9E-6ED2-B55A-F412-88BD61206CE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pPr lvl="0"/>
            <a:r>
              <a:rPr lang="zxx-none" sz="2600"/>
              <a:t>Задания делятся на 3 уровня: начальный, средний высокий,каждое задание имеет свою маркировку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452ABA-4B7A-93B4-9DEC-B0F6150411A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2520000"/>
            <a:ext cx="9000000" cy="41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59476D-74DA-BC12-4554-3A36A109E90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1620000"/>
            <a:ext cx="9360000" cy="540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18CFEF6-737E-6B82-8DB8-DF0E7AF1EF16}"/>
              </a:ext>
            </a:extLst>
          </p:cNvPr>
          <p:cNvGraphicFramePr>
            <a:graphicFrameLocks noGrp="1"/>
          </p:cNvGraphicFramePr>
          <p:nvPr/>
        </p:nvGraphicFramePr>
        <p:xfrm>
          <a:off x="360000" y="256680"/>
          <a:ext cx="9359640" cy="1439639"/>
        </p:xfrm>
        <a:graphic>
          <a:graphicData uri="http://schemas.openxmlformats.org/drawingml/2006/table">
            <a:tbl>
              <a:tblPr firstRow="1" bandRow="1"/>
              <a:tblGrid>
                <a:gridCol w="9360000">
                  <a:extLst>
                    <a:ext uri="{9D8B030D-6E8A-4147-A177-3AD203B41FA5}">
                      <a16:colId xmlns:a16="http://schemas.microsoft.com/office/drawing/2014/main" val="3003573683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200" b="1"/>
                      </a:pPr>
                      <a:r>
                        <a:rPr lang="de-DE" sz="2200" b="1" i="0" u="none" strike="noStrike" kern="1200">
                          <a:ln>
                            <a:noFill/>
                          </a:ln>
                          <a:latin typeface="Arial" pitchFamily="18"/>
                          <a:ea typeface="Andale Sans UI" pitchFamily="2"/>
                          <a:cs typeface="Tahoma" pitchFamily="2"/>
                        </a:rPr>
                        <a:t>Прочитать стихотворение-загадку и определить тему урока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21935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de-DE" sz="1800" b="0" i="0" u="none" strike="noStrike" kern="1200">
                        <a:ln>
                          <a:noFill/>
                        </a:ln>
                        <a:latin typeface="Arial" pitchFamily="18"/>
                        <a:cs typeface="Tahoma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70818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96685-6194-BA01-CE77-4062D7C8A9E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endParaRPr lang="zxx-none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EE97CC-F303-3018-447B-5785A609C2F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285120"/>
            <a:ext cx="8820000" cy="169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1DEDB7-C994-907C-A6E4-FB238F0EAD1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0000" y="1620000"/>
            <a:ext cx="8820000" cy="50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3FD-779B-4DD7-0F9C-D31235C361E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pPr lvl="0"/>
            <a:r>
              <a:rPr lang="zxx-none"/>
              <a:t>Выпишите из текста все имена прилагательные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0CD1C-5536-0CDC-5BC1-A5C2E4EDDE2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endParaRPr lang="zxx-none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E28E8B-87D1-7C28-2B74-481C5713D7D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640000" y="985680"/>
            <a:ext cx="1015559" cy="63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050F37-AFD3-8076-C065-39E0B6C6BA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0000" y="1800000"/>
            <a:ext cx="9000000" cy="48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FA57CC-63A0-6AAF-7DA7-7AFD6342CF5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endParaRPr lang="zxx-none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22976C-A900-9327-035D-93A29A18ED5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1800000"/>
            <a:ext cx="9000000" cy="48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AABE0-7DBE-3B80-D055-89037D369A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pPr lvl="0"/>
            <a:r>
              <a:rPr lang="zxx-none"/>
              <a:t>Повторяем!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BDF2A-412F-3B74-72A9-6AE20AF7F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endParaRPr lang="zxx-none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169074-B782-DA98-23BD-86D3C0EACED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1800000"/>
            <a:ext cx="9000000" cy="48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F15FC-5CE7-BF65-D6D9-D45BFA6C85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000" y="360000"/>
            <a:ext cx="9071640" cy="1262160"/>
          </a:xfrm>
        </p:spPr>
        <p:txBody>
          <a:bodyPr/>
          <a:lstStyle/>
          <a:p>
            <a:pPr lvl="0"/>
            <a:r>
              <a:rPr lang="zxx-none"/>
              <a:t>Новое...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EEC32-A7F8-BAFB-231C-E878BECBAAA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endParaRPr lang="zxx-none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49FBCF-133B-40CA-D047-9046196A16F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1800000"/>
            <a:ext cx="8820000" cy="48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Application>Microsoft Office PowerPoint</Application>
  <PresentationFormat>Произвольный</PresentationFormat>
  <Slides>14</Slides>
  <Notes>14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Default</vt:lpstr>
      <vt:lpstr>Презентация PowerPoint</vt:lpstr>
      <vt:lpstr>Тип урока: повторение и систематизация знаний по теме " Имя прилагательное"</vt:lpstr>
      <vt:lpstr>Условные обозначения</vt:lpstr>
      <vt:lpstr>Презентация PowerPoint</vt:lpstr>
      <vt:lpstr>Презентация PowerPoint</vt:lpstr>
      <vt:lpstr>Выпишите из текста все имена прилагательные</vt:lpstr>
      <vt:lpstr>Презентация PowerPoint</vt:lpstr>
      <vt:lpstr>Повторяем!</vt:lpstr>
      <vt:lpstr>Новое...</vt:lpstr>
      <vt:lpstr>Важно знать...</vt:lpstr>
      <vt:lpstr>Составь таблицу...</vt:lpstr>
      <vt:lpstr>Работа с текстом</vt:lpstr>
      <vt:lpstr>Презентация PowerPoint</vt:lpstr>
      <vt:lpstr>Проверим!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79262659291</cp:lastModifiedBy>
  <cp:revision>6</cp:revision>
  <dcterms:created xsi:type="dcterms:W3CDTF">2009-04-16T11:32:32Z</dcterms:created>
  <dcterms:modified xsi:type="dcterms:W3CDTF">2023-11-02T19:48:46Z</dcterms:modified>
</cp:coreProperties>
</file>