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33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28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94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22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6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83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20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19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61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82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41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DD7B-455C-4C8E-8C6D-62B9E6CF9C4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32C9B-4E08-4C29-9197-669EBFD81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0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100" b="1" dirty="0"/>
              <a:t>Проект по патриотическому воспитанию дошкольников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b="1" dirty="0"/>
              <a:t>«Мы – будущее России»</a:t>
            </a:r>
            <a:endParaRPr lang="ru-RU" sz="4000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794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57200"/>
            <a:ext cx="10515600" cy="630195"/>
          </a:xfrm>
        </p:spPr>
        <p:txBody>
          <a:bodyPr>
            <a:normAutofit/>
          </a:bodyPr>
          <a:lstStyle/>
          <a:p>
            <a:r>
              <a:rPr lang="ru-RU" sz="2800" dirty="0"/>
              <a:t>                                                   Этапы проекта: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260389"/>
            <a:ext cx="10515600" cy="4829261"/>
          </a:xfrm>
        </p:spPr>
        <p:txBody>
          <a:bodyPr/>
          <a:lstStyle/>
          <a:p>
            <a:r>
              <a:rPr lang="ru-RU" b="1" dirty="0"/>
              <a:t>1. Подготовительный:</a:t>
            </a:r>
            <a:endParaRPr lang="ru-RU" dirty="0"/>
          </a:p>
          <a:p>
            <a:r>
              <a:rPr lang="ru-RU" dirty="0"/>
              <a:t>- комплексное обследование уровня </a:t>
            </a:r>
            <a:r>
              <a:rPr lang="ru-RU" dirty="0" err="1"/>
              <a:t>сформированности</a:t>
            </a:r>
            <a:r>
              <a:rPr lang="ru-RU" dirty="0"/>
              <a:t> патриотизма у дошкольников и состояния патриотического воспитания в семье;</a:t>
            </a:r>
          </a:p>
          <a:p>
            <a:r>
              <a:rPr lang="ru-RU" dirty="0"/>
              <a:t>- обобщение опыта детского сада и семьи в организации патриотического воспитания;</a:t>
            </a:r>
          </a:p>
          <a:p>
            <a:r>
              <a:rPr lang="ru-RU" dirty="0"/>
              <a:t>- сбор информации, анализ и участие в мероприятиях патриотической направленности.</a:t>
            </a:r>
          </a:p>
          <a:p>
            <a:r>
              <a:rPr lang="ru-RU" b="1" dirty="0"/>
              <a:t>2. Основной:</a:t>
            </a:r>
            <a:r>
              <a:rPr lang="ru-RU" dirty="0"/>
              <a:t> реализация комплекса мероприятий согласно плана.</a:t>
            </a:r>
          </a:p>
          <a:p>
            <a:r>
              <a:rPr lang="ru-RU" b="1" dirty="0"/>
              <a:t>3. Заключительный:</a:t>
            </a:r>
            <a:r>
              <a:rPr lang="ru-RU" dirty="0"/>
              <a:t> выявление результативности реализуемого проекта посредством комплексной диагностики, обобщение итогов, определение перспектив.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893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9116062" cy="1692876"/>
          </a:xfrm>
        </p:spPr>
        <p:txBody>
          <a:bodyPr>
            <a:normAutofit/>
          </a:bodyPr>
          <a:lstStyle/>
          <a:p>
            <a:pPr algn="ctr"/>
            <a:r>
              <a:rPr lang="ru-RU" sz="3100" dirty="0"/>
              <a:t>          Сентябрь</a:t>
            </a:r>
            <a:br>
              <a:rPr lang="ru-RU" sz="3100" dirty="0"/>
            </a:br>
            <a:r>
              <a:rPr lang="ru-RU" sz="3100" i="1" dirty="0"/>
              <a:t>              «День города»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754659"/>
            <a:ext cx="10799584" cy="4559644"/>
          </a:xfrm>
        </p:spPr>
        <p:txBody>
          <a:bodyPr>
            <a:normAutofit/>
          </a:bodyPr>
          <a:lstStyle/>
          <a:p>
            <a:r>
              <a:rPr lang="ru-RU" b="1" dirty="0"/>
              <a:t>Содержание</a:t>
            </a:r>
            <a:r>
              <a:rPr lang="ru-RU" dirty="0"/>
              <a:t>: Тематические занятия. Беседы и рассматривание иллюстраций с достопримечательностями города Москвы, знакомство с государственными символами РФ.</a:t>
            </a:r>
          </a:p>
          <a:p>
            <a:r>
              <a:rPr lang="ru-RU" b="1" dirty="0"/>
              <a:t>Цель:</a:t>
            </a:r>
            <a:r>
              <a:rPr lang="ru-RU" dirty="0"/>
              <a:t> Раскрыть историческое понятие «город»; познакомить с разными городами, определить их отличительные черты; продолжать знакомить с родным городом, обогащая и расширяя знания о памятных местах города; воспитывать любовь к родному городу; развивать речь, обучая составлению рассказов; проводить совместную работу с родителями, знакомив детей с устным народным творчеством через стихи, пословицы и поговорки о Родине, родной земле.</a:t>
            </a:r>
          </a:p>
          <a:p>
            <a:r>
              <a:rPr lang="ru-RU" b="1" dirty="0"/>
              <a:t>Виды деятельности: </a:t>
            </a:r>
            <a:endParaRPr lang="ru-RU" dirty="0"/>
          </a:p>
          <a:p>
            <a:r>
              <a:rPr lang="ru-RU" i="1" dirty="0"/>
              <a:t>Работа с семьей</a:t>
            </a:r>
            <a:r>
              <a:rPr lang="ru-RU" dirty="0"/>
              <a:t>: Выпуск газеты «Памятные места нашего города»</a:t>
            </a:r>
          </a:p>
          <a:p>
            <a:r>
              <a:rPr lang="ru-RU" i="1" dirty="0"/>
              <a:t>Изобразительная деятельность</a:t>
            </a:r>
            <a:r>
              <a:rPr lang="ru-RU" dirty="0"/>
              <a:t>: Выставка детских изобразительных работ «Мой любимый детский сад»</a:t>
            </a:r>
          </a:p>
          <a:p>
            <a:r>
              <a:rPr lang="ru-RU" i="1" dirty="0"/>
              <a:t>Игровая деятельность: </a:t>
            </a:r>
            <a:r>
              <a:rPr lang="ru-RU" dirty="0"/>
              <a:t>СР Игра «Школа», Дидактические игры «Мой город», Сюжетно-ролевые игры «Строитель», «Водитель автобуса»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559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9731360" cy="1600200"/>
          </a:xfrm>
        </p:spPr>
        <p:txBody>
          <a:bodyPr>
            <a:normAutofit/>
          </a:bodyPr>
          <a:lstStyle/>
          <a:p>
            <a:pPr algn="ctr"/>
            <a:r>
              <a:rPr lang="ru-RU" sz="3100" dirty="0"/>
              <a:t>           ноябрь</a:t>
            </a:r>
            <a:br>
              <a:rPr lang="ru-RU" sz="3100" dirty="0"/>
            </a:br>
            <a:r>
              <a:rPr lang="ru-RU" sz="3100" i="1" dirty="0"/>
              <a:t>«День народного  единства»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8920" y="1631092"/>
            <a:ext cx="11595372" cy="4646140"/>
          </a:xfrm>
        </p:spPr>
        <p:txBody>
          <a:bodyPr>
            <a:normAutofit/>
          </a:bodyPr>
          <a:lstStyle/>
          <a:p>
            <a:r>
              <a:rPr lang="ru-RU" dirty="0"/>
              <a:t>Познание</a:t>
            </a:r>
          </a:p>
          <a:p>
            <a:r>
              <a:rPr lang="ru-RU" dirty="0"/>
              <a:t>Тематические занятия «Ах, Россия, родная Россия». Беседы, рассматривание иллюстраций, экскурсии.</a:t>
            </a:r>
          </a:p>
          <a:p>
            <a:r>
              <a:rPr lang="ru-RU" dirty="0"/>
              <a:t>Расширять представления детей о государственных праздниках, воспитывать любовь и нравственно- патриотические чувства к Родине, способствовать сохранению памяти об исторических событиях нашей страны. Закрепить знания русского фольклора (пословицы, поговорки).  Совместно с родителями организовать музей с несколькими экспозициями, разными по тематике, но объединенными одной целью - воспитание патриотизма.</a:t>
            </a:r>
          </a:p>
          <a:p>
            <a:r>
              <a:rPr lang="ru-RU" i="1" dirty="0"/>
              <a:t>Работа с семьей: </a:t>
            </a:r>
            <a:r>
              <a:rPr lang="ru-RU" dirty="0"/>
              <a:t>Создание мини-музея «Наша любимая и необъятная Родина»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детских изобразительных работ «Народные обычаи и традиции»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Соревнование «Мама, папа, я – спортивная семья»</a:t>
            </a:r>
          </a:p>
          <a:p>
            <a:r>
              <a:rPr lang="ru-RU" i="1" dirty="0"/>
              <a:t>Игровая деятельность: </a:t>
            </a:r>
            <a:r>
              <a:rPr lang="ru-RU" dirty="0"/>
              <a:t>Подвижные игры «Ручейки и озера», «Олени и пастухи»,</a:t>
            </a:r>
          </a:p>
          <a:p>
            <a:r>
              <a:rPr lang="ru-RU" dirty="0"/>
              <a:t>Дидактические игры: «города России», «Символы России»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8496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9184429" cy="1600200"/>
          </a:xfrm>
        </p:spPr>
        <p:txBody>
          <a:bodyPr>
            <a:normAutofit/>
          </a:bodyPr>
          <a:lstStyle/>
          <a:p>
            <a:pPr algn="ctr"/>
            <a:r>
              <a:rPr lang="ru-RU" sz="3100" dirty="0"/>
              <a:t>          декабрь </a:t>
            </a:r>
            <a:br>
              <a:rPr lang="ru-RU" sz="3100" dirty="0"/>
            </a:br>
            <a:r>
              <a:rPr lang="ru-RU" sz="3100" i="1" dirty="0"/>
              <a:t>«День воинской славы – битва под Москвой»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0129" y="1618735"/>
            <a:ext cx="11603803" cy="4794422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Тематические занятия. Беседы и рассматривание иллюстраций, отражающие жизнь людей в военные годы.</a:t>
            </a:r>
          </a:p>
          <a:p>
            <a:r>
              <a:rPr lang="ru-RU" dirty="0"/>
              <a:t>Продолжать формировать начала патриотических чувств у детей, потребность детей в получении исторических знаний.</a:t>
            </a:r>
          </a:p>
          <a:p>
            <a:r>
              <a:rPr lang="ru-RU" dirty="0"/>
              <a:t>Познакомить с Днем воинской славы России – 5 декабря 1941 года – битва под Москвой. Воспитывать чувство гордости за подвиги русского народа, его героизм и смелость.</a:t>
            </a:r>
          </a:p>
          <a:p>
            <a:r>
              <a:rPr lang="ru-RU" dirty="0"/>
              <a:t>Пополнить словарный запас детей.</a:t>
            </a:r>
          </a:p>
          <a:p>
            <a:r>
              <a:rPr lang="ru-RU" dirty="0"/>
              <a:t> </a:t>
            </a:r>
            <a:r>
              <a:rPr lang="ru-RU" i="1" dirty="0"/>
              <a:t>Работа с семьей: </a:t>
            </a:r>
            <a:r>
              <a:rPr lang="ru-RU" dirty="0"/>
              <a:t>Организация занятий с приглашением родителей, рассказывающих детям о военном времени.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детских изобразительных работ «Во славу Отечества Российского»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Спортивная эстафета мира и «Пробег памяти»</a:t>
            </a:r>
          </a:p>
          <a:p>
            <a:r>
              <a:rPr lang="ru-RU" i="1" dirty="0"/>
              <a:t>Конструкторская деятельность: </a:t>
            </a:r>
            <a:r>
              <a:rPr lang="ru-RU" dirty="0"/>
              <a:t>Конструирование стены из снега «Защита крепости»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67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7979472" cy="1600200"/>
          </a:xfrm>
        </p:spPr>
        <p:txBody>
          <a:bodyPr>
            <a:normAutofit/>
          </a:bodyPr>
          <a:lstStyle/>
          <a:p>
            <a:pPr algn="ctr"/>
            <a:r>
              <a:rPr lang="ru-RU" sz="3100" dirty="0"/>
              <a:t>            февраль</a:t>
            </a:r>
            <a:br>
              <a:rPr lang="ru-RU" sz="3100" dirty="0"/>
            </a:br>
            <a:r>
              <a:rPr lang="ru-RU" sz="3100" dirty="0"/>
              <a:t>    </a:t>
            </a:r>
            <a:r>
              <a:rPr lang="ru-RU" sz="3100" i="1" dirty="0"/>
              <a:t>«День защитника Отечества»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0703" y="1631093"/>
            <a:ext cx="11559225" cy="4967415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Тематические занятия. Беседы и рассматривание иллюстраций о защитниках нашей Родины.</a:t>
            </a:r>
          </a:p>
          <a:p>
            <a:r>
              <a:rPr lang="ru-RU" dirty="0"/>
              <a:t>Воспитывать у детей чувство любви к своей Родине, уважительное отношение к защитникам Отечества. Вызвать чувство гордости за Российскую армию, желание быть похожими на сильных, смелых воинов. </a:t>
            </a:r>
          </a:p>
          <a:p>
            <a:r>
              <a:rPr lang="ru-RU" i="1" dirty="0"/>
              <a:t> Работа с семьей: </a:t>
            </a:r>
            <a:r>
              <a:rPr lang="ru-RU" dirty="0"/>
              <a:t>Конкурс детско-родительских поделок из бросового материала.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детских изобразительных работ «Мой папа (дедушка)– герой!»</a:t>
            </a:r>
          </a:p>
          <a:p>
            <a:r>
              <a:rPr lang="ru-RU" dirty="0"/>
              <a:t>Изготовление подарков</a:t>
            </a:r>
          </a:p>
          <a:p>
            <a:r>
              <a:rPr lang="ru-RU" dirty="0"/>
              <a:t>Изготовление открыток для пап и дедушек «Корабль» («Самолет», Вертолет»)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Спартакиада «Мы сильные, смелые, ловкие»</a:t>
            </a:r>
          </a:p>
          <a:p>
            <a:r>
              <a:rPr lang="ru-RU" i="1" dirty="0"/>
              <a:t>Конструкторская деятельность: </a:t>
            </a:r>
            <a:r>
              <a:rPr lang="ru-RU" dirty="0"/>
              <a:t>Конструирование военной техники.</a:t>
            </a:r>
          </a:p>
          <a:p>
            <a:r>
              <a:rPr lang="ru-RU" i="1" dirty="0"/>
              <a:t>Музыкальное развитие: </a:t>
            </a:r>
            <a:r>
              <a:rPr lang="ru-RU" dirty="0"/>
              <a:t>Развлечение «Непобедимая и легендарная наша Армия»</a:t>
            </a:r>
          </a:p>
          <a:p>
            <a:r>
              <a:rPr lang="ru-RU" i="1" dirty="0"/>
              <a:t>Игровая деятельность: </a:t>
            </a:r>
            <a:r>
              <a:rPr lang="ru-RU" dirty="0"/>
              <a:t>«Наша армия» - разрезные картинки, лото, </a:t>
            </a:r>
            <a:r>
              <a:rPr lang="ru-RU" dirty="0" err="1"/>
              <a:t>пазлы</a:t>
            </a:r>
            <a:r>
              <a:rPr lang="ru-RU" dirty="0"/>
              <a:t> на военную тематику, сюжетно-ролевые игры «Летчики», «Пограничники», «Мы – военные»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17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9474986" cy="1600200"/>
          </a:xfrm>
        </p:spPr>
        <p:txBody>
          <a:bodyPr>
            <a:normAutofit/>
          </a:bodyPr>
          <a:lstStyle/>
          <a:p>
            <a:pPr algn="ctr"/>
            <a:r>
              <a:rPr lang="ru-RU" sz="3100" dirty="0"/>
              <a:t>              март</a:t>
            </a:r>
            <a:br>
              <a:rPr lang="ru-RU" sz="3100" dirty="0"/>
            </a:br>
            <a:r>
              <a:rPr lang="ru-RU" sz="3100" i="1" dirty="0"/>
              <a:t>«Международный женский день»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8983" y="1668162"/>
            <a:ext cx="11504949" cy="4856206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Тематические занятия «Подвиг матери – хранительницы нравственного очага семьи». Беседы и рассматривание иллюстраций.</a:t>
            </a:r>
          </a:p>
          <a:p>
            <a:r>
              <a:rPr lang="ru-RU" dirty="0"/>
              <a:t>Расширять представления детей о весеннем празднике – «Международный женский день», о семье, расширять и активизировать словарь детей по теме «Семья. 8 марта. Рассказ о маме».</a:t>
            </a:r>
          </a:p>
          <a:p>
            <a:r>
              <a:rPr lang="ru-RU" dirty="0"/>
              <a:t>Познакомить детей с историей праздника – 8 Марта, воспитать уважительное отношение ко всем женщинам, закрепить и расширить представления детей о своих родственниках, их обязанностях в общем семейном хозяйстве.</a:t>
            </a:r>
            <a:br>
              <a:rPr lang="ru-RU" dirty="0"/>
            </a:br>
            <a:r>
              <a:rPr lang="ru-RU" dirty="0"/>
              <a:t>Воспитывать положительные родственные взаимоотношения, взаимовыручку, любовь, уважительное отношение к труду всех членов семьи.</a:t>
            </a:r>
          </a:p>
          <a:p>
            <a:r>
              <a:rPr lang="ru-RU" i="1" dirty="0"/>
              <a:t>Работа с семьей: </a:t>
            </a:r>
            <a:r>
              <a:rPr lang="ru-RU" dirty="0"/>
              <a:t>Фотовыставка «Моя любимая мамочка (бабушка)»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детских изобразительных работ «Моя мама»</a:t>
            </a:r>
          </a:p>
          <a:p>
            <a:r>
              <a:rPr lang="ru-RU" dirty="0"/>
              <a:t>Изготовление открыток для мам</a:t>
            </a:r>
          </a:p>
          <a:p>
            <a:r>
              <a:rPr lang="ru-RU" i="1" dirty="0"/>
              <a:t>Музыкальное развитие: </a:t>
            </a:r>
            <a:r>
              <a:rPr lang="ru-RU" dirty="0"/>
              <a:t>Организация утренников «Люблю свою маму (бабушку) родную»</a:t>
            </a:r>
          </a:p>
          <a:p>
            <a:r>
              <a:rPr lang="ru-RU" i="1" dirty="0"/>
              <a:t>Игровая деятельность: </a:t>
            </a:r>
            <a:r>
              <a:rPr lang="ru-RU" dirty="0"/>
              <a:t>Сюжетно-ролевые игры «Семья», «Профессии», дидактические игры «Кем работает моя мама»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45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9380982" cy="129745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                 апрель</a:t>
            </a:r>
            <a:br>
              <a:rPr lang="ru-RU" dirty="0"/>
            </a:br>
            <a:r>
              <a:rPr lang="ru-RU" b="1" i="1" dirty="0"/>
              <a:t>«День космонавтики»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1341" y="1532238"/>
            <a:ext cx="11449863" cy="5004486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Тематические занятия. Беседы и рассматривание иллюстраций с изображениями космоса, ракет, космонавтов.</a:t>
            </a:r>
          </a:p>
          <a:p>
            <a:r>
              <a:rPr lang="ru-RU" dirty="0"/>
              <a:t>Познакомить детей с историей возникновения праздника день космонавтики. Формировать у детей дошкольного возраста представления о космическом пространстве, освоении космоса людьми. Развивать кругозор детей. Воспитывать патриотические чувства (гордость за российских космонавтов – первооткрывателей космоса), нравственные ценности.</a:t>
            </a:r>
          </a:p>
          <a:p>
            <a:r>
              <a:rPr lang="ru-RU" dirty="0"/>
              <a:t>Воспитывать уважение к героям космоса, желание быть похожим на них, развивать познавательные интересы у детей.</a:t>
            </a:r>
          </a:p>
          <a:p>
            <a:r>
              <a:rPr lang="ru-RU" dirty="0"/>
              <a:t> </a:t>
            </a:r>
            <a:r>
              <a:rPr lang="ru-RU" i="1" dirty="0"/>
              <a:t>Работа с семьей: </a:t>
            </a:r>
            <a:r>
              <a:rPr lang="ru-RU" dirty="0"/>
              <a:t>Изготовление поделок «Космические фантазии»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работ детей по аппликации и лепки «Космос»</a:t>
            </a:r>
          </a:p>
          <a:p>
            <a:r>
              <a:rPr lang="ru-RU" i="1" dirty="0"/>
              <a:t>Игровая деятельность: </a:t>
            </a:r>
            <a:r>
              <a:rPr lang="ru-RU" dirty="0"/>
              <a:t>Сюжетно-ролевая игра «Космонавты», дидактические игры «Рассади инопланетян по космическим кораблям», «Дай названия созвездиям»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Игровые упражнения «Построй ракету», «Полоса препятствий», «Отлёт космического корабля».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433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9047696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               </a:t>
            </a:r>
            <a:br>
              <a:rPr lang="ru-RU" dirty="0"/>
            </a:br>
            <a:br>
              <a:rPr lang="ru-RU" dirty="0"/>
            </a:br>
            <a:r>
              <a:rPr lang="ru-RU" dirty="0"/>
              <a:t>                  май</a:t>
            </a:r>
            <a:br>
              <a:rPr lang="ru-RU" dirty="0"/>
            </a:br>
            <a:r>
              <a:rPr lang="ru-RU" i="1" dirty="0"/>
              <a:t> «Праздник весны и труда»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581665"/>
            <a:ext cx="11532550" cy="5041557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Литературная викторина «Люблю тебя мой край родной».</a:t>
            </a:r>
          </a:p>
          <a:p>
            <a:r>
              <a:rPr lang="ru-RU" dirty="0"/>
              <a:t>Расширять, систематизировать знания учащихся об истории празднования праздника Весны и труда. Знакомить с обычаями и традициями русского народа. Прививать интерес к труду, рабочим профессиям; </a:t>
            </a:r>
            <a:br>
              <a:rPr lang="ru-RU" dirty="0"/>
            </a:br>
            <a:r>
              <a:rPr lang="ru-RU" dirty="0"/>
              <a:t>показывать важность труда, воспитывать уважительное отношение к людям разных профессий.</a:t>
            </a:r>
          </a:p>
          <a:p>
            <a:r>
              <a:rPr lang="ru-RU" dirty="0"/>
              <a:t> </a:t>
            </a:r>
            <a:r>
              <a:rPr lang="ru-RU" i="1" dirty="0"/>
              <a:t>Работа с семьей: </a:t>
            </a:r>
            <a:r>
              <a:rPr lang="ru-RU" dirty="0"/>
              <a:t>Организация совместного субботника по благоустройству территории ДОП.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детских рисунков «С тёплым ветром, травушка, подружись, золотому солнышку поклонись, чтобы цвела яблонька на горе, чтоб гулялось весело детворе!»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Спортивные эстафеты между детьми «Смелые, ловкие, быстрые»</a:t>
            </a:r>
          </a:p>
          <a:p>
            <a:r>
              <a:rPr lang="ru-RU" i="1" dirty="0"/>
              <a:t>Музыкальное развитие: </a:t>
            </a:r>
            <a:r>
              <a:rPr lang="ru-RU" dirty="0"/>
              <a:t>Организация праздника «Весна красна!»</a:t>
            </a:r>
          </a:p>
          <a:p>
            <a:r>
              <a:rPr lang="ru-RU" i="1" dirty="0"/>
              <a:t>Игровая деятельность: </a:t>
            </a:r>
            <a:r>
              <a:rPr lang="ru-RU" dirty="0"/>
              <a:t>Сюжетно-ролевые игры «Профессии», дидактические игры.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022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7885468" cy="13098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             май</a:t>
            </a:r>
            <a:br>
              <a:rPr lang="ru-RU" dirty="0"/>
            </a:br>
            <a:r>
              <a:rPr lang="ru-RU" i="1" dirty="0"/>
              <a:t>«День Победы»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5989" y="1359243"/>
            <a:ext cx="10900276" cy="5498757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Тематические занятия. Беседы о войне. Чтение рассказов о мужестве, отваге, героизме всего народа, вставшего на защиту своей Родины.</a:t>
            </a:r>
          </a:p>
          <a:p>
            <a:r>
              <a:rPr lang="ru-RU" dirty="0"/>
              <a:t>Расширять знания детей о Великой Отечественной войне на основе ярких впечатлений, конкретных исторических фактов, доступных детям и вызывающих у них сильные эмоции. Формировать мнения о недопустимости повторения войны.</a:t>
            </a:r>
          </a:p>
          <a:p>
            <a:r>
              <a:rPr lang="ru-RU" dirty="0"/>
              <a:t>Дать детям понятие о героизме.</a:t>
            </a:r>
          </a:p>
          <a:p>
            <a:r>
              <a:rPr lang="ru-RU" dirty="0"/>
              <a:t>Развивать у детей чувство гордости за свой народ. Познакомить детей с боевыми наградами, которыми награждали солдат во время Великой Отечественной войны.</a:t>
            </a:r>
          </a:p>
          <a:p>
            <a:r>
              <a:rPr lang="ru-RU" dirty="0"/>
              <a:t>Воспитывать у детей чувство патриотизма.</a:t>
            </a:r>
          </a:p>
          <a:p>
            <a:r>
              <a:rPr lang="ru-RU" i="1" dirty="0"/>
              <a:t> Работа с семьей: </a:t>
            </a:r>
            <a:r>
              <a:rPr lang="ru-RU" dirty="0"/>
              <a:t>Семейный творческий конкурс (рисунки, поделки, коллажи и др.) «Мы за мир!»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детских изобразительных работ «Есть такая профессия – Родину защищать!»</a:t>
            </a:r>
          </a:p>
          <a:p>
            <a:r>
              <a:rPr lang="ru-RU" dirty="0"/>
              <a:t>Изготовление подарков для ветеранов</a:t>
            </a:r>
          </a:p>
          <a:p>
            <a:r>
              <a:rPr lang="ru-RU" dirty="0"/>
              <a:t>Аппликация (оригами) «Цветы»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Спортивный досуг «Победные старты»</a:t>
            </a:r>
          </a:p>
          <a:p>
            <a:r>
              <a:rPr lang="ru-RU" i="1" dirty="0"/>
              <a:t>Музыкальное развитие: </a:t>
            </a:r>
            <a:r>
              <a:rPr lang="ru-RU" dirty="0"/>
              <a:t>Праздник «День Победы» с парадом и игровой имитацией возложения цветов к вечному огню и минутой молчания.</a:t>
            </a:r>
          </a:p>
          <a:p>
            <a:r>
              <a:rPr lang="ru-RU" dirty="0"/>
              <a:t>Конкурс для детей и воспитателей «Патриотическое воспитание». Изготовление атрибутов для оформления зала к дням воинской славы.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225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9056242" cy="12356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                июнь</a:t>
            </a:r>
            <a:br>
              <a:rPr lang="ru-RU" dirty="0"/>
            </a:br>
            <a:r>
              <a:rPr lang="ru-RU" i="1" dirty="0"/>
              <a:t>«День защиты детей»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3059" y="1371601"/>
            <a:ext cx="11418683" cy="5313404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Тематические занятия, беседы, рассматривание иллюстраций, составление рассказов.</a:t>
            </a:r>
          </a:p>
          <a:p>
            <a:r>
              <a:rPr lang="ru-RU" dirty="0"/>
              <a:t>Формировать у детей элементарные представления о своих правах и свободе, развивать уважение и чувство терпимости к другим людям и их правам.</a:t>
            </a:r>
          </a:p>
          <a:p>
            <a:r>
              <a:rPr lang="ru-RU" dirty="0"/>
              <a:t>Способствовать формированию чувства собственного достоинства, чувства ответственности (за другого человека, за начатое дело, за данное слово). Развивать уважение к достоинству и личным правам другого человека</a:t>
            </a:r>
          </a:p>
          <a:p>
            <a:r>
              <a:rPr lang="ru-RU" dirty="0"/>
              <a:t>Разъяснять общественные нормы и правила поведения</a:t>
            </a:r>
          </a:p>
          <a:p>
            <a:r>
              <a:rPr lang="ru-RU" i="1" dirty="0"/>
              <a:t>Работа с семьей: </a:t>
            </a:r>
            <a:r>
              <a:rPr lang="ru-RU" dirty="0"/>
              <a:t>Создание книги-раскладушки «Дети – наше будущее»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Конкурс рисунков на асфальте «Пусть всегда будет солнце!»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Спортивный праздник «Спорт — это сила и здоровье»</a:t>
            </a:r>
          </a:p>
          <a:p>
            <a:r>
              <a:rPr lang="ru-RU" i="1" dirty="0"/>
              <a:t>Музыкальное развитие: </a:t>
            </a:r>
            <a:r>
              <a:rPr lang="ru-RU" dirty="0"/>
              <a:t>Проведение развлекательного мероприятия «Пусть всегда будет солнце! Пусть всегда будут дети!».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96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679623"/>
            <a:ext cx="10515600" cy="1050324"/>
          </a:xfrm>
        </p:spPr>
        <p:txBody>
          <a:bodyPr>
            <a:normAutofit/>
          </a:bodyPr>
          <a:lstStyle/>
          <a:p>
            <a:r>
              <a:rPr lang="ru-RU" sz="2800" i="1" dirty="0"/>
              <a:t>России не станет тогда, когда не станет последнего патриота.</a:t>
            </a:r>
            <a:br>
              <a:rPr lang="ru-RU" sz="2800" dirty="0"/>
            </a:br>
            <a:r>
              <a:rPr lang="en-US" sz="2800" dirty="0"/>
              <a:t>                                                                                               </a:t>
            </a:r>
            <a:r>
              <a:rPr lang="ru-RU" sz="2800" dirty="0"/>
              <a:t>Н. М. Карамзин.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075936"/>
            <a:ext cx="10515600" cy="421365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                                                                     </a:t>
            </a:r>
            <a:r>
              <a:rPr lang="ru-RU" b="1" dirty="0"/>
              <a:t>Пояснительная записка</a:t>
            </a:r>
            <a:endParaRPr lang="ru-RU" dirty="0"/>
          </a:p>
          <a:p>
            <a:r>
              <a:rPr lang="en-US" dirty="0"/>
              <a:t>   </a:t>
            </a:r>
            <a:r>
              <a:rPr lang="ru-RU" dirty="0"/>
              <a:t>Патриотическое воспитание - это основа формирования будущего гражданина и патриота своей страны. Задача воспитания патриотических чувств очень сложна. Исходя из многолетнего опыта работы, можно дать утвердительный ответ: нравственные качества не могут возникнуть путем естественного "созревания". Их развитие и формирование осуществляется постепенно в процессе накопления и эмоционального освоения конкретных фактов, и зависит от средств, форм и методов воспитания, от условий в которых живет ребенок. Ощущение себя неотъемлемой частью Отечества - это сложное чувство, возникает еще в дошкольном детстве. Дошкольный возраст как период становления личности имеет свои потенциальные возможности для формирования высших нравственных чувств, к которым и относится чувство патриотизма. Решение проблемы воспитания патриотизма детей дошкольного возраста на сегодняшний день является трудной задачей, что связанно, прежде всего, с особенностями возраста. Но хочется отметить, что детское восприятие – самое точное, а детские впечатления – самые яркие. Сегодня растёт новое удивительное поколение, которое, в отличие от нас, взрослых, воспринимает окружающую действительность с гораздо большей заинтересованностью. Потому понятие о патриотизме, о чувстве гражданства, о том, что каждый человек живёт не сам по себе, а является членом общества и должен знать свои права и обязанности, лучше всего закладывать с детства.  Чувство Родины... Оно начинается у ребенка с отношения к семье, к самым близким людям — к матери, отцу, бабушке, дедушке. Это корни, связывающие его с родным домом и ближайшим окружением. Чувство Родины начинается с восхищения тем, что видит перед собой малыш, чему он изумляется и что вызывает отклик в его душе... И хотя многие впечатления еще не осознаны им глубоко, но, пропущенные через детское восприятие, они играют огромную роль в становлении личности патриота.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6652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8782776" cy="128510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              июнь</a:t>
            </a:r>
            <a:br>
              <a:rPr lang="ru-RU" dirty="0"/>
            </a:br>
            <a:r>
              <a:rPr lang="ru-RU" dirty="0"/>
              <a:t>      </a:t>
            </a:r>
            <a:r>
              <a:rPr lang="ru-RU" i="1" dirty="0"/>
              <a:t>«День России»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5989" y="1371599"/>
            <a:ext cx="11284837" cy="5202195"/>
          </a:xfrm>
        </p:spPr>
        <p:txBody>
          <a:bodyPr>
            <a:normAutofit/>
          </a:bodyPr>
          <a:lstStyle/>
          <a:p>
            <a:r>
              <a:rPr lang="ru-RU" i="1" dirty="0"/>
              <a:t>Познавательное развитие: </a:t>
            </a:r>
            <a:r>
              <a:rPr lang="ru-RU" dirty="0"/>
              <a:t>Тематические занятия. Беседы «Государственная символика России. История написания Гимна, Флага, Герба». Рассматривание иллюстраций</a:t>
            </a:r>
          </a:p>
          <a:p>
            <a:r>
              <a:rPr lang="ru-RU" dirty="0"/>
              <a:t>Формировать гражданско-патриотические чувства, чувства привязанности к своему дому, детскому саду, друзьям в детском саду, своим близким; формировать представления о России как о родной стране, о Москве как о столице нашей Родины; формировать у детей чувства любви к своему родному краю, своей малой родине на основе приобщения к родной природе, культуре и традициям; воспитывать патриотизм, уважение к культурному прошлому России средствами эстетического воспитания: музыки, </a:t>
            </a:r>
            <a:r>
              <a:rPr lang="ru-RU" dirty="0" err="1"/>
              <a:t>изодеятельности</a:t>
            </a:r>
            <a:r>
              <a:rPr lang="ru-RU" dirty="0"/>
              <a:t>, художественного слова.</a:t>
            </a:r>
          </a:p>
          <a:p>
            <a:r>
              <a:rPr lang="ru-RU" i="1" dirty="0"/>
              <a:t>Работа с семьей: </a:t>
            </a:r>
            <a:r>
              <a:rPr lang="ru-RU" dirty="0"/>
              <a:t>Составление журнала «Известные писатели – наши земляки».</a:t>
            </a:r>
          </a:p>
          <a:p>
            <a:r>
              <a:rPr lang="ru-RU" i="1" dirty="0"/>
              <a:t>Изобразительная деятельность: </a:t>
            </a:r>
            <a:r>
              <a:rPr lang="ru-RU" dirty="0"/>
              <a:t>Выставка детских изобразительных работ «Моя Родина»</a:t>
            </a:r>
          </a:p>
          <a:p>
            <a:r>
              <a:rPr lang="ru-RU" i="1" dirty="0"/>
              <a:t>Физическое развитие: </a:t>
            </a:r>
            <a:r>
              <a:rPr lang="ru-RU" dirty="0"/>
              <a:t>Эстафеты «Веселый мяч», «Веселые наездники», «Найди фигуру»</a:t>
            </a:r>
          </a:p>
          <a:p>
            <a:r>
              <a:rPr lang="ru-RU" i="1" dirty="0"/>
              <a:t>Игровая деятельность: </a:t>
            </a:r>
            <a:r>
              <a:rPr lang="ru-RU" dirty="0"/>
              <a:t>Игра – викторина: «Берегите землю, берегите».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500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07774"/>
            <a:ext cx="10515600" cy="1421026"/>
          </a:xfrm>
        </p:spPr>
        <p:txBody>
          <a:bodyPr/>
          <a:lstStyle/>
          <a:p>
            <a:r>
              <a:rPr lang="ru-RU" sz="2800" dirty="0"/>
              <a:t>                                       Ожидаемые результаты: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45741"/>
            <a:ext cx="10515600" cy="4643909"/>
          </a:xfrm>
        </p:spPr>
        <p:txBody>
          <a:bodyPr/>
          <a:lstStyle/>
          <a:p>
            <a:r>
              <a:rPr lang="ru-RU" dirty="0"/>
              <a:t>1. Получение целостной картины состояния патриотического воспитания детей</a:t>
            </a:r>
          </a:p>
          <a:p>
            <a:r>
              <a:rPr lang="ru-RU" dirty="0"/>
              <a:t>2. </a:t>
            </a:r>
            <a:r>
              <a:rPr lang="ru-RU" dirty="0" err="1"/>
              <a:t>Сформированность</a:t>
            </a:r>
            <a:r>
              <a:rPr lang="ru-RU" dirty="0"/>
              <a:t> у детей патриотизма как личностного качества.</a:t>
            </a:r>
          </a:p>
          <a:p>
            <a:r>
              <a:rPr lang="ru-RU" dirty="0"/>
              <a:t>3. Активизация деятельности в рамках патриотического воспитания.</a:t>
            </a:r>
          </a:p>
          <a:p>
            <a:r>
              <a:rPr lang="ru-RU" dirty="0"/>
              <a:t>4. Изменение социальной и гражданской позиции детей, самовыражение через социально-полезную, творческую деятельность.</a:t>
            </a:r>
          </a:p>
          <a:p>
            <a:r>
              <a:rPr lang="ru-RU" dirty="0"/>
              <a:t>5. Определение системы дальнейшей деятельности по героико-патриотическому воспитанию дошкольников.</a:t>
            </a:r>
          </a:p>
          <a:p>
            <a:r>
              <a:rPr lang="ru-RU" dirty="0"/>
              <a:t>6. Создание исторических экспозиций на основе местного материала в процессе организованной деятельности по патриотическому воспитанию подрастающего поколения.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1037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18985"/>
            <a:ext cx="10515600" cy="1322172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                                                        </a:t>
            </a:r>
            <a:r>
              <a:rPr lang="ru-RU" sz="3100" dirty="0"/>
              <a:t>Литература: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309816"/>
            <a:ext cx="10515600" cy="511569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1. Дошкольникам о защитниках отечества : методическое пособие по патриотическому воспитанию в ДОУ / под. ред. Л. А. </a:t>
            </a:r>
            <a:r>
              <a:rPr lang="ru-RU" dirty="0" err="1"/>
              <a:t>Кондрыкинской</a:t>
            </a:r>
            <a:r>
              <a:rPr lang="ru-RU" dirty="0"/>
              <a:t>. - Москва : Сфера, 2006. </a:t>
            </a:r>
          </a:p>
          <a:p>
            <a:r>
              <a:rPr lang="ru-RU" dirty="0"/>
              <a:t>2. Моя страна. Возрождение национальной культуры и воспитание нравственно-патриотических чувств у дошкольников : практическое пособие для воспитателей и методистов. - Воронеж : Учитель, 2005.</a:t>
            </a:r>
          </a:p>
          <a:p>
            <a:r>
              <a:rPr lang="ru-RU" dirty="0"/>
              <a:t>3. Новицкая, М. </a:t>
            </a:r>
            <a:r>
              <a:rPr lang="ru-RU" dirty="0" err="1"/>
              <a:t>Ю.Наследие</a:t>
            </a:r>
            <a:r>
              <a:rPr lang="ru-RU" dirty="0"/>
              <a:t>: патриотическое воспитание в детском саду / М. Ю. Новицкая. - Москва : </a:t>
            </a:r>
            <a:r>
              <a:rPr lang="ru-RU" dirty="0" err="1"/>
              <a:t>Линка</a:t>
            </a:r>
            <a:r>
              <a:rPr lang="ru-RU" dirty="0"/>
              <a:t>-Пресс, 2003.</a:t>
            </a:r>
          </a:p>
          <a:p>
            <a:r>
              <a:rPr lang="ru-RU" dirty="0"/>
              <a:t>4. Проектный метод в деятельности дошкольного учреждения: Пособие для руководителей и практических работников ДОУ/ Авт.-сост.: </a:t>
            </a:r>
            <a:r>
              <a:rPr lang="ru-RU" dirty="0" err="1"/>
              <a:t>Л.С.Киселёва</a:t>
            </a:r>
            <a:r>
              <a:rPr lang="ru-RU" dirty="0"/>
              <a:t>, </a:t>
            </a:r>
            <a:r>
              <a:rPr lang="ru-RU" dirty="0" err="1"/>
              <a:t>Т.А.Данилина</a:t>
            </a:r>
            <a:r>
              <a:rPr lang="ru-RU" dirty="0"/>
              <a:t>, </a:t>
            </a:r>
            <a:r>
              <a:rPr lang="ru-RU" dirty="0" err="1"/>
              <a:t>Т.С.Лагода</a:t>
            </a:r>
            <a:r>
              <a:rPr lang="ru-RU" dirty="0"/>
              <a:t>, </a:t>
            </a:r>
            <a:r>
              <a:rPr lang="ru-RU" dirty="0" err="1"/>
              <a:t>М.Б.Зуйкова</a:t>
            </a:r>
            <a:r>
              <a:rPr lang="ru-RU" dirty="0"/>
              <a:t>.   М.: АРКТИ, 2005.</a:t>
            </a:r>
          </a:p>
          <a:p>
            <a:r>
              <a:rPr lang="ru-RU" dirty="0"/>
              <a:t>5. С любовью к России : методические рекомендации. - Москва : Воспитание дошкольника, 2007. </a:t>
            </a:r>
          </a:p>
          <a:p>
            <a:r>
              <a:rPr lang="ru-RU" dirty="0"/>
              <a:t>6. Воронова, Е. А. Воспитать патриота : программы, мероприятия, игры / Е. А. Воронова. - Ростов на Дону : Феникс, 2008. </a:t>
            </a:r>
          </a:p>
          <a:p>
            <a:r>
              <a:rPr lang="ru-RU" dirty="0"/>
              <a:t>7. Штанько И.В. Проектная деятельность с детьми старшего дошкольного возраста // Журнал “Управление ДОУ”, 2004, № 4.</a:t>
            </a:r>
          </a:p>
          <a:p>
            <a:r>
              <a:rPr lang="ru-RU" dirty="0"/>
              <a:t>8. Социально-педагогический проект "Недаром помнит вся Россия" : методический материал. - Москва : Новое образование, 2011.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80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643" y="1569309"/>
            <a:ext cx="7648110" cy="4861810"/>
          </a:xfrm>
        </p:spPr>
      </p:pic>
    </p:spTree>
    <p:extLst>
      <p:ext uri="{BB962C8B-B14F-4D97-AF65-F5344CB8AC3E}">
        <p14:creationId xmlns:p14="http://schemas.microsoft.com/office/powerpoint/2010/main" val="428402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630195"/>
            <a:ext cx="10515600" cy="617837"/>
          </a:xfrm>
        </p:spPr>
        <p:txBody>
          <a:bodyPr>
            <a:normAutofit/>
          </a:bodyPr>
          <a:lstStyle/>
          <a:p>
            <a:r>
              <a:rPr lang="ru-RU" sz="2800" dirty="0"/>
              <a:t>                                       Все начинается с семьи!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21027"/>
            <a:ext cx="10515600" cy="4668623"/>
          </a:xfrm>
        </p:spPr>
        <p:txBody>
          <a:bodyPr/>
          <a:lstStyle/>
          <a:p>
            <a:r>
              <a:rPr lang="ru-RU" dirty="0"/>
              <a:t>  Также большую роль в формировании у дошкольников патриотических чувств играет семья. Семья - это начало всего и, конечно же, патриотизм, как важнейшее нравственное качество личности начинает своё формирование с самых ранних лет жизни ребёнка.</a:t>
            </a:r>
          </a:p>
          <a:p>
            <a:r>
              <a:rPr lang="ru-RU" dirty="0"/>
              <a:t>  Практика показывает, что только целенаправленная работа в семье, живое родительское общение с детьми с учётом их возраста помогают воспитывать у сыновей и дочерей чувства патриотизма, используя богатейшие возможности произведений литературы и искусства. Дедушки и бабушки, отцы и матери силу воздействия этих произведений видят в том, чтобы показывать детям и внукам любовь к Родине и убеждённость, мужество и самопожертвование погибших и живых народов, раскрывать их моральные, духовные и человеческие качества.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72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741405"/>
            <a:ext cx="10515600" cy="1025611"/>
          </a:xfrm>
        </p:spPr>
        <p:txBody>
          <a:bodyPr>
            <a:normAutofit/>
          </a:bodyPr>
          <a:lstStyle/>
          <a:p>
            <a:r>
              <a:rPr lang="ru-RU" sz="2800" dirty="0"/>
              <a:t>                                                 Цель проекта: </a:t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767017"/>
            <a:ext cx="10515600" cy="4322634"/>
          </a:xfrm>
        </p:spPr>
        <p:txBody>
          <a:bodyPr/>
          <a:lstStyle/>
          <a:p>
            <a:r>
              <a:rPr lang="ru-RU" dirty="0"/>
              <a:t>     Разработка системной модели воспитания гражданина – патриота Родины, способного к самоорганизации и самовоспитанию, умеющего адаптироваться в любой жизненной ситуации, обладающего осознанным желанием и развитым умением жить для Родины, для людей, способного и готового встать на защиту Отечества.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083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827903"/>
            <a:ext cx="10515600" cy="1260389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                                                        Задачи проекта: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594023"/>
            <a:ext cx="10515600" cy="449562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- создать развивающую среду в группах для более целостного восприятия детьми Родины;</a:t>
            </a:r>
          </a:p>
          <a:p>
            <a:r>
              <a:rPr lang="ru-RU" dirty="0"/>
              <a:t>- развивать интерес к русским традициям и промыслам;</a:t>
            </a:r>
          </a:p>
          <a:p>
            <a:r>
              <a:rPr lang="ru-RU" dirty="0"/>
              <a:t>- формировать элементарные знания о правах человека;</a:t>
            </a:r>
          </a:p>
          <a:p>
            <a:r>
              <a:rPr lang="ru-RU" dirty="0"/>
              <a:t>- знакомить детей с символами государства (герб, флаг, гимн);</a:t>
            </a:r>
          </a:p>
          <a:p>
            <a:r>
              <a:rPr lang="ru-RU" dirty="0"/>
              <a:t>- развивать чувства ответственности и гордости за достижения страны;</a:t>
            </a:r>
          </a:p>
          <a:p>
            <a:r>
              <a:rPr lang="ru-RU" dirty="0"/>
              <a:t>- формировать любовь к родному городу, интерес к прошлому и настоящему через знакомство с достопримечательностями города Москвы;</a:t>
            </a:r>
          </a:p>
          <a:p>
            <a:r>
              <a:rPr lang="ru-RU" dirty="0"/>
              <a:t>- воспитывать бережное отношение к городу, природе, архитектурным памятникам, уважение к своим землякам.</a:t>
            </a:r>
          </a:p>
          <a:p>
            <a:r>
              <a:rPr lang="ru-RU" dirty="0"/>
              <a:t>- расширять представления о городах России;</a:t>
            </a:r>
          </a:p>
          <a:p>
            <a:r>
              <a:rPr lang="ru-RU" dirty="0"/>
              <a:t>- развивать эмоционально-ценностное отношение к семье, дому, улице, городу через сплочение воспитателя, семьи и детей.</a:t>
            </a:r>
          </a:p>
          <a:p>
            <a:r>
              <a:rPr lang="ru-RU" dirty="0"/>
              <a:t>- формировать чувства толерантности, уважения к другим народам, их традициям.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120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753762"/>
            <a:ext cx="10515600" cy="729049"/>
          </a:xfrm>
        </p:spPr>
        <p:txBody>
          <a:bodyPr>
            <a:normAutofit/>
          </a:bodyPr>
          <a:lstStyle/>
          <a:p>
            <a:r>
              <a:rPr lang="ru-RU" sz="2800" dirty="0"/>
              <a:t>                                                    Вид проекта: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729947"/>
            <a:ext cx="10515600" cy="491798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- информационный, исследовательский</a:t>
            </a:r>
          </a:p>
          <a:p>
            <a:r>
              <a:rPr lang="ru-RU" b="1" dirty="0"/>
              <a:t>                                               </a:t>
            </a:r>
            <a:r>
              <a:rPr lang="ru-RU" sz="2800" dirty="0"/>
              <a:t>Образовательная область: </a:t>
            </a:r>
          </a:p>
          <a:p>
            <a:r>
              <a:rPr lang="ru-RU" dirty="0"/>
              <a:t>- работа с детьми и родителями</a:t>
            </a:r>
          </a:p>
          <a:p>
            <a:r>
              <a:rPr lang="ru-RU" b="1" dirty="0"/>
              <a:t>                                                     </a:t>
            </a:r>
            <a:r>
              <a:rPr lang="ru-RU" sz="2800" dirty="0"/>
              <a:t>Участники проекта:</a:t>
            </a:r>
          </a:p>
          <a:p>
            <a:r>
              <a:rPr lang="ru-RU" dirty="0"/>
              <a:t>- Администрация</a:t>
            </a:r>
          </a:p>
          <a:p>
            <a:r>
              <a:rPr lang="ru-RU" dirty="0"/>
              <a:t>- Специалисты</a:t>
            </a:r>
          </a:p>
          <a:p>
            <a:r>
              <a:rPr lang="ru-RU" dirty="0"/>
              <a:t>- Воспитатели</a:t>
            </a:r>
          </a:p>
          <a:p>
            <a:r>
              <a:rPr lang="ru-RU" dirty="0"/>
              <a:t>- Родители</a:t>
            </a:r>
          </a:p>
          <a:p>
            <a:r>
              <a:rPr lang="ru-RU" dirty="0"/>
              <a:t>- Дети</a:t>
            </a:r>
          </a:p>
          <a:p>
            <a:r>
              <a:rPr lang="ru-RU" b="1" dirty="0"/>
              <a:t>                                                      </a:t>
            </a:r>
            <a:r>
              <a:rPr lang="ru-RU" dirty="0"/>
              <a:t>Продолжительность: </a:t>
            </a:r>
          </a:p>
          <a:p>
            <a:r>
              <a:rPr lang="ru-RU" dirty="0"/>
              <a:t>(один учебный год).</a:t>
            </a:r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30717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Ресурсное обеспечение проекта: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1800" dirty="0"/>
              <a:t>1. Уголок по патриотическому воспитанию дошкольников в группах. </a:t>
            </a:r>
          </a:p>
          <a:p>
            <a:r>
              <a:rPr lang="ru-RU" sz="1800" dirty="0"/>
              <a:t>2. Методический инструментарий (картотека дидактических игр, конспекты </a:t>
            </a:r>
          </a:p>
          <a:p>
            <a:r>
              <a:rPr lang="ru-RU" sz="1800" dirty="0"/>
              <a:t>занятий, сценарии развлечений и т.д.). </a:t>
            </a:r>
          </a:p>
          <a:p>
            <a:r>
              <a:rPr lang="ru-RU" sz="1800" dirty="0"/>
              <a:t>3. Библиотечка юного патриота. </a:t>
            </a:r>
          </a:p>
          <a:p>
            <a:r>
              <a:rPr lang="ru-RU" sz="1800" dirty="0"/>
              <a:t>4. Подборка художественной литературы “Наша Родина”. </a:t>
            </a:r>
          </a:p>
          <a:p>
            <a:r>
              <a:rPr lang="ru-RU" sz="1800" dirty="0"/>
              <a:t>5. Посещение мини-музея «Комната русского быта».</a:t>
            </a:r>
          </a:p>
          <a:p>
            <a:endParaRPr lang="ru-RU" dirty="0"/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8A966A41-D964-B220-CB8D-04BAB0E6B0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108" y="987425"/>
            <a:ext cx="4968360" cy="4873625"/>
          </a:xfrm>
        </p:spPr>
      </p:pic>
    </p:spTree>
    <p:extLst>
      <p:ext uri="{BB962C8B-B14F-4D97-AF65-F5344CB8AC3E}">
        <p14:creationId xmlns:p14="http://schemas.microsoft.com/office/powerpoint/2010/main" val="401677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124464"/>
            <a:ext cx="10515600" cy="1346887"/>
          </a:xfrm>
        </p:spPr>
        <p:txBody>
          <a:bodyPr/>
          <a:lstStyle/>
          <a:p>
            <a:r>
              <a:rPr lang="ru-RU" sz="2800" dirty="0"/>
              <a:t>Формы работы с детьми по патриотическому воспитанию: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680519"/>
            <a:ext cx="10515600" cy="440913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- Беседы и занятия с детьми по нравственно-патриотическому воспитанию.</a:t>
            </a:r>
          </a:p>
          <a:p>
            <a:r>
              <a:rPr lang="ru-RU" dirty="0"/>
              <a:t>- Чтение художественной литературы.</a:t>
            </a:r>
          </a:p>
          <a:p>
            <a:r>
              <a:rPr lang="ru-RU" dirty="0"/>
              <a:t>- Патриотические праздники:  «День города», «День народного единства», «День воинской славы – битва под Москвой», «День защитника Отечества», «Международный женский день», «День космонавтики», «Праздник весны и труда», «День Победы», «День защиты детей», «День России».</a:t>
            </a:r>
          </a:p>
          <a:p>
            <a:r>
              <a:rPr lang="ru-RU" dirty="0"/>
              <a:t>- Экскурсии. </a:t>
            </a:r>
          </a:p>
          <a:p>
            <a:r>
              <a:rPr lang="ru-RU" dirty="0"/>
              <a:t>- Русские народные игры.</a:t>
            </a:r>
          </a:p>
          <a:p>
            <a:r>
              <a:rPr lang="ru-RU" dirty="0"/>
              <a:t>- Организованное наблюдение окружающей действительности. (наблюдение за тем, как люди трудятся, какие складываются трудовые отношения, как оценивается труд окружающими, как они выражают своё уважение к тем, кто хорошо работает).</a:t>
            </a:r>
          </a:p>
          <a:p>
            <a:r>
              <a:rPr lang="ru-RU" dirty="0"/>
              <a:t>- Труд в природе (ведь охранять природу - значит охранять Родину, участие детей в посильной для них деятельности по уходу за растениями и животными, по охране и защите природы). </a:t>
            </a:r>
          </a:p>
          <a:p>
            <a:r>
              <a:rPr lang="ru-RU" dirty="0"/>
              <a:t>- Участие в субботниках, коллективный труд детей и родителей по благоустройству территории ДОП.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5374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81915"/>
            <a:ext cx="10515600" cy="729048"/>
          </a:xfrm>
        </p:spPr>
        <p:txBody>
          <a:bodyPr>
            <a:normAutofit/>
          </a:bodyPr>
          <a:lstStyle/>
          <a:p>
            <a:r>
              <a:rPr lang="ru-RU" sz="2800" dirty="0"/>
              <a:t>    Формы работы с родителями по патриотическому воспитанию: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45741"/>
            <a:ext cx="10515600" cy="464390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- Анкетирование, проведение опросов с целью выявления их патриотической компетентности.</a:t>
            </a:r>
          </a:p>
          <a:p>
            <a:r>
              <a:rPr lang="ru-RU" dirty="0"/>
              <a:t>- Беседы за круглым столом, родительские собрания в нетрадиционной форме (ток-шоу, деловые игры, бюро педагогических услуг, прямой телефон), консультации и сообщения патриотической направленности для родительского уголка.</a:t>
            </a:r>
          </a:p>
          <a:p>
            <a:r>
              <a:rPr lang="ru-RU" dirty="0"/>
              <a:t>- Календарь интересных дат–совместные досуги, праздники, викторины и т. д.</a:t>
            </a:r>
          </a:p>
          <a:p>
            <a:r>
              <a:rPr lang="ru-RU" dirty="0"/>
              <a:t>- Домашнее задание - участие в выставках, смотрах-конкурсах, педагогические ширмы, почтовый ящик и т.д.</a:t>
            </a:r>
          </a:p>
          <a:p>
            <a:r>
              <a:rPr lang="ru-RU" dirty="0"/>
              <a:t>- Привлечение родителей к совместной с детьми трудовой деятельности на участке и в уголке природы.</a:t>
            </a:r>
          </a:p>
          <a:p>
            <a:r>
              <a:rPr lang="ru-RU" dirty="0"/>
              <a:t>- Использование научно-популярной методической литературы по проблемам патриотического воспитания.</a:t>
            </a:r>
          </a:p>
          <a:p>
            <a:r>
              <a:rPr lang="ru-RU" dirty="0"/>
              <a:t>- Выпуск газет, фотогазет, патриотических альбомов, плакатов, папок- передвижек.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4773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3012</Words>
  <Application>Microsoft Office PowerPoint</Application>
  <PresentationFormat>Широкоэкранный</PresentationFormat>
  <Paragraphs>172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Проект по патриотическому воспитанию дошкольников </vt:lpstr>
      <vt:lpstr>России не станет тогда, когда не станет последнего патриота.                                                                                                Н. М. Карамзин.</vt:lpstr>
      <vt:lpstr>                                       Все начинается с семьи!</vt:lpstr>
      <vt:lpstr>                                                 Цель проекта:  </vt:lpstr>
      <vt:lpstr>                                                        Задачи проекта: </vt:lpstr>
      <vt:lpstr>                                                    Вид проекта: </vt:lpstr>
      <vt:lpstr>Ресурсное обеспечение проекта:  </vt:lpstr>
      <vt:lpstr>Формы работы с детьми по патриотическому воспитанию: </vt:lpstr>
      <vt:lpstr>    Формы работы с родителями по патриотическому воспитанию:</vt:lpstr>
      <vt:lpstr>                                                   Этапы проекта:</vt:lpstr>
      <vt:lpstr>          Сентябрь               «День города» </vt:lpstr>
      <vt:lpstr>           ноябрь «День народного  единства» </vt:lpstr>
      <vt:lpstr>          декабрь  «День воинской славы – битва под Москвой» </vt:lpstr>
      <vt:lpstr>            февраль     «День защитника Отечества» </vt:lpstr>
      <vt:lpstr>              март «Международный женский день» </vt:lpstr>
      <vt:lpstr>                 апрель «День космонавтики» </vt:lpstr>
      <vt:lpstr>                                    май  «Праздник весны и труда» </vt:lpstr>
      <vt:lpstr>              май «День Победы» </vt:lpstr>
      <vt:lpstr>                 июнь «День защиты детей» </vt:lpstr>
      <vt:lpstr>               июнь       «День России» </vt:lpstr>
      <vt:lpstr>                                       Ожидаемые результаты: </vt:lpstr>
      <vt:lpstr>                                                        Литература: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по патриотическому воспитанию дошкольников</dc:title>
  <dc:creator>Andrey Sight</dc:creator>
  <cp:lastModifiedBy>Andrey Sight</cp:lastModifiedBy>
  <cp:revision>16</cp:revision>
  <dcterms:created xsi:type="dcterms:W3CDTF">2018-04-05T16:59:18Z</dcterms:created>
  <dcterms:modified xsi:type="dcterms:W3CDTF">2023-10-17T08:17:10Z</dcterms:modified>
</cp:coreProperties>
</file>