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9" autoAdjust="0"/>
    <p:restoredTop sz="94750" autoAdjust="0"/>
  </p:normalViewPr>
  <p:slideViewPr>
    <p:cSldViewPr>
      <p:cViewPr varScale="1">
        <p:scale>
          <a:sx n="46" d="100"/>
          <a:sy n="46" d="100"/>
        </p:scale>
        <p:origin x="-12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EF4A3-B37B-4405-933A-D4DB65327F8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C87C-4D75-44AB-A8C1-3CDF19BC1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5C87C-4D75-44AB-A8C1-3CDF19BC1A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4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5" name="Группа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6524FE6-46ED-423E-AA23-21363E072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B3BCF3-60DE-4FA7-B069-E587921A4FC8}" type="datetimeFigureOut">
              <a:rPr lang="ru-RU" smtClean="0"/>
              <a:pPr/>
              <a:t>14.10.2023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76524FE6-46ED-423E-AA23-21363E072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rtlCol="0"/>
          <a:lstStyle/>
          <a:p>
            <a:fld id="{64B3BCF3-60DE-4FA7-B069-E587921A4FC8}" type="datetimeFigureOut">
              <a:rPr lang="ru-RU" smtClean="0"/>
              <a:pPr/>
              <a:t>14.10.2023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6524FE6-46ED-423E-AA23-21363E072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B3BCF3-60DE-4FA7-B069-E587921A4FC8}" type="datetimeFigureOut">
              <a:rPr lang="ru-RU" smtClean="0"/>
              <a:pPr/>
              <a:t>14.10.2023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6524FE6-46ED-423E-AA23-21363E072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B3BCF3-60DE-4FA7-B069-E587921A4FC8}" type="datetimeFigureOut">
              <a:rPr lang="ru-RU" smtClean="0"/>
              <a:pPr/>
              <a:t>14.10.2023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p:transition>
    <p:wedge/>
    <p:sndAc>
      <p:stSnd>
        <p:snd r:embed="rId1" name="chimes.wav"/>
      </p:stSnd>
    </p:sndAc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6524FE6-46ED-423E-AA23-21363E072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B3BCF3-60DE-4FA7-B069-E587921A4FC8}" type="datetimeFigureOut">
              <a:rPr lang="ru-RU" smtClean="0"/>
              <a:pPr/>
              <a:t>14.10.2023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6524FE6-46ED-423E-AA23-21363E072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B3BCF3-60DE-4FA7-B069-E587921A4FC8}" type="datetimeFigureOut">
              <a:rPr lang="ru-RU" smtClean="0"/>
              <a:pPr/>
              <a:t>14.10.2023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6524FE6-46ED-423E-AA23-21363E072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B3BCF3-60DE-4FA7-B069-E587921A4FC8}" type="datetimeFigureOut">
              <a:rPr lang="ru-RU" smtClean="0"/>
              <a:pPr/>
              <a:t>14.10.2023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6524FE6-46ED-423E-AA23-21363E072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B3BCF3-60DE-4FA7-B069-E587921A4FC8}" type="datetimeFigureOut">
              <a:rPr lang="ru-RU" smtClean="0"/>
              <a:pPr/>
              <a:t>14.10.2023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6524FE6-46ED-423E-AA23-21363E072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B3BCF3-60DE-4FA7-B069-E587921A4FC8}" type="datetimeFigureOut">
              <a:rPr lang="ru-RU" smtClean="0"/>
              <a:pPr/>
              <a:t>14.10.2023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6524FE6-46ED-423E-AA23-21363E072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B3BCF3-60DE-4FA7-B069-E587921A4FC8}" type="datetimeFigureOut">
              <a:rPr lang="ru-RU" smtClean="0"/>
              <a:pPr/>
              <a:t>14.10.2023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па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6524FE6-46ED-423E-AA23-21363E072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B3BCF3-60DE-4FA7-B069-E587921A4FC8}" type="datetimeFigureOut">
              <a:rPr lang="ru-RU" smtClean="0"/>
              <a:pPr/>
              <a:t>14.10.2023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па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5" name="Группа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6524FE6-46ED-423E-AA23-21363E072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B3BCF3-60DE-4FA7-B069-E587921A4FC8}" type="datetimeFigureOut">
              <a:rPr lang="ru-RU" smtClean="0"/>
              <a:pPr/>
              <a:t>14.10.2023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p:transition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6524FE6-46ED-423E-AA23-21363E072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4B3BCF3-60DE-4FA7-B069-E587921A4FC8}" type="datetimeFigureOut">
              <a:rPr lang="ru-RU" smtClean="0"/>
              <a:pPr/>
              <a:t>14.10.2023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wedge/>
    <p:sndAc>
      <p:stSnd>
        <p:snd r:embed="rId16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16.jpe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28.png"/><Relationship Id="rId5" Type="http://schemas.openxmlformats.org/officeDocument/2006/relationships/image" Target="../media/image17.jpeg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620688"/>
            <a:ext cx="5770974" cy="18796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Интерактивная игра для детей дошкольного возраста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857496"/>
            <a:ext cx="5413783" cy="114300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Домашние и дикие 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животные</a:t>
            </a:r>
            <a:endParaRPr lang="ru-RU" b="1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6215082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Москва, 2023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71935" y="4143380"/>
            <a:ext cx="507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err="1" smtClean="0"/>
              <a:t>Садовникова</a:t>
            </a:r>
            <a:r>
              <a:rPr lang="ru-RU" dirty="0" smtClean="0"/>
              <a:t> Светлана Леонидовна,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оспитатель ГБОУ «школа «Интеграл»</a:t>
            </a:r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86409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Отгадай загадку</a:t>
            </a:r>
            <a:endParaRPr lang="ru-RU" b="1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медведь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95536" y="4293096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D:\Documents\вол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980728"/>
            <a:ext cx="2160240" cy="20511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D:\Documents\заяц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337720"/>
            <a:ext cx="2520280" cy="252028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6" name="Picture 4" descr="ёж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9597" y="4437112"/>
            <a:ext cx="272087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Documents and Settings\Svetlana\Рабочий стол\белочка.jpg"/>
          <p:cNvPicPr>
            <a:picLocks noChangeAspect="1" noChangeArrowheads="1"/>
          </p:cNvPicPr>
          <p:nvPr/>
        </p:nvPicPr>
        <p:blipFill>
          <a:blip r:embed="rId9" cstate="print"/>
          <a:srcRect b="17145"/>
          <a:stretch>
            <a:fillRect/>
          </a:stretch>
        </p:blipFill>
        <p:spPr bwMode="auto">
          <a:xfrm>
            <a:off x="3821970" y="908720"/>
            <a:ext cx="2082864" cy="2376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Picture 3" descr="C:\Documents and Settings\Svetlana\Рабочий стол\лис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7015" y="981008"/>
            <a:ext cx="3364865" cy="24672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452320" y="24208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980728"/>
            <a:ext cx="3240360" cy="23762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 Рыжая птичница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курятник пришла,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Всех кур перечла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с собой  унесла. </a:t>
            </a:r>
          </a:p>
        </p:txBody>
      </p:sp>
      <p:sp>
        <p:nvSpPr>
          <p:cNvPr id="22" name="Овал 21"/>
          <p:cNvSpPr/>
          <p:nvPr/>
        </p:nvSpPr>
        <p:spPr>
          <a:xfrm>
            <a:off x="5796136" y="4005064"/>
            <a:ext cx="3096344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Сердитый недотрога </a:t>
            </a:r>
            <a:br>
              <a:rPr lang="ru-RU" dirty="0" smtClean="0"/>
            </a:br>
            <a:r>
              <a:rPr lang="ru-RU" dirty="0" smtClean="0"/>
              <a:t>Живёт в глуши лесной. </a:t>
            </a:r>
            <a:br>
              <a:rPr lang="ru-RU" dirty="0" smtClean="0"/>
            </a:br>
            <a:r>
              <a:rPr lang="ru-RU" dirty="0" smtClean="0"/>
              <a:t>Иголок очень много, </a:t>
            </a:r>
            <a:br>
              <a:rPr lang="ru-RU" dirty="0" smtClean="0"/>
            </a:br>
            <a:r>
              <a:rPr lang="ru-RU" dirty="0" smtClean="0"/>
              <a:t>А нитки ни одной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араллелограмм 24"/>
          <p:cNvSpPr/>
          <p:nvPr/>
        </p:nvSpPr>
        <p:spPr>
          <a:xfrm>
            <a:off x="6191672" y="836712"/>
            <a:ext cx="2952328" cy="2376264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Серый, страшный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зубастый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Произвел переполох.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Все зверята разбежались.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Напугал зверят                тех…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3635896" y="836712"/>
            <a:ext cx="2376264" cy="266429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Я - оранжевый зверек,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Шубка тёплая, как грелка,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Хвостик мягкий, как пушок,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2987824" y="3738736"/>
            <a:ext cx="2736304" cy="285861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Летом –серый, зимой - белый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7584" y="472514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4005064"/>
            <a:ext cx="2520280" cy="27809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Косолапый и большой, 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Спит в берлоге он зимой.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Любит шишки, любит мёд, 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Ну-ка, кто  же назовет?</a:t>
            </a:r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6" grpId="0" animBg="1"/>
      <p:bldP spid="2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Помоги мамам найти своих малышей</a:t>
            </a:r>
            <a:endParaRPr lang="ru-RU" b="1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D:\Documents\коза.jpg"/>
          <p:cNvPicPr>
            <a:picLocks noChangeAspect="1" noChangeArrowheads="1"/>
          </p:cNvPicPr>
          <p:nvPr/>
        </p:nvPicPr>
        <p:blipFill>
          <a:blip r:embed="rId3" cstate="print"/>
          <a:srcRect l="15729" r="14720" b="19703"/>
          <a:stretch>
            <a:fillRect/>
          </a:stretch>
        </p:blipFill>
        <p:spPr bwMode="auto">
          <a:xfrm>
            <a:off x="5220072" y="1196752"/>
            <a:ext cx="1872208" cy="1510154"/>
          </a:xfrm>
          <a:prstGeom prst="rect">
            <a:avLst/>
          </a:prstGeom>
          <a:noFill/>
        </p:spPr>
      </p:pic>
      <p:pic>
        <p:nvPicPr>
          <p:cNvPr id="3" name="Picture 2" descr="D:\Documents\корова.jpg"/>
          <p:cNvPicPr>
            <a:picLocks noChangeAspect="1" noChangeArrowheads="1"/>
          </p:cNvPicPr>
          <p:nvPr/>
        </p:nvPicPr>
        <p:blipFill>
          <a:blip r:embed="rId4" cstate="print"/>
          <a:srcRect b="12178"/>
          <a:stretch>
            <a:fillRect/>
          </a:stretch>
        </p:blipFill>
        <p:spPr bwMode="auto">
          <a:xfrm>
            <a:off x="2699792" y="908720"/>
            <a:ext cx="2365193" cy="1584176"/>
          </a:xfrm>
          <a:prstGeom prst="rect">
            <a:avLst/>
          </a:prstGeom>
          <a:noFill/>
        </p:spPr>
      </p:pic>
      <p:pic>
        <p:nvPicPr>
          <p:cNvPr id="5" name="Picture 4" descr="D:\Documents\кошка.jpg"/>
          <p:cNvPicPr>
            <a:picLocks noChangeAspect="1" noChangeArrowheads="1"/>
          </p:cNvPicPr>
          <p:nvPr/>
        </p:nvPicPr>
        <p:blipFill>
          <a:blip r:embed="rId5" cstate="print"/>
          <a:srcRect l="16223" r="14018" b="22228"/>
          <a:stretch>
            <a:fillRect/>
          </a:stretch>
        </p:blipFill>
        <p:spPr bwMode="auto">
          <a:xfrm>
            <a:off x="8072859" y="1268760"/>
            <a:ext cx="819621" cy="1296144"/>
          </a:xfrm>
          <a:prstGeom prst="rect">
            <a:avLst/>
          </a:prstGeom>
          <a:noFill/>
        </p:spPr>
      </p:pic>
      <p:pic>
        <p:nvPicPr>
          <p:cNvPr id="1029" name="Picture 5" descr="D:\Documents\лошадь.jpg"/>
          <p:cNvPicPr>
            <a:picLocks noChangeAspect="1" noChangeArrowheads="1"/>
          </p:cNvPicPr>
          <p:nvPr/>
        </p:nvPicPr>
        <p:blipFill>
          <a:blip r:embed="rId6" cstate="print"/>
          <a:srcRect b="8629"/>
          <a:stretch>
            <a:fillRect/>
          </a:stretch>
        </p:blipFill>
        <p:spPr bwMode="auto">
          <a:xfrm>
            <a:off x="6159237" y="3429000"/>
            <a:ext cx="2984764" cy="2088232"/>
          </a:xfrm>
          <a:prstGeom prst="rect">
            <a:avLst/>
          </a:prstGeom>
          <a:noFill/>
        </p:spPr>
      </p:pic>
      <p:pic>
        <p:nvPicPr>
          <p:cNvPr id="1030" name="Picture 6" descr="D:\Documents\овечка.jpg"/>
          <p:cNvPicPr>
            <a:picLocks noChangeAspect="1" noChangeArrowheads="1"/>
          </p:cNvPicPr>
          <p:nvPr/>
        </p:nvPicPr>
        <p:blipFill>
          <a:blip r:embed="rId7" cstate="print"/>
          <a:srcRect b="10475"/>
          <a:stretch>
            <a:fillRect/>
          </a:stretch>
        </p:blipFill>
        <p:spPr bwMode="auto">
          <a:xfrm>
            <a:off x="3275856" y="3429000"/>
            <a:ext cx="2155364" cy="1512168"/>
          </a:xfrm>
          <a:prstGeom prst="rect">
            <a:avLst/>
          </a:prstGeom>
          <a:noFill/>
        </p:spPr>
      </p:pic>
      <p:pic>
        <p:nvPicPr>
          <p:cNvPr id="1032" name="Picture 8" descr="D:\Documents\свинья.jpg"/>
          <p:cNvPicPr>
            <a:picLocks noChangeAspect="1" noChangeArrowheads="1"/>
          </p:cNvPicPr>
          <p:nvPr/>
        </p:nvPicPr>
        <p:blipFill>
          <a:blip r:embed="rId8" cstate="print"/>
          <a:srcRect l="18521" r="14965" b="25757"/>
          <a:stretch>
            <a:fillRect/>
          </a:stretch>
        </p:blipFill>
        <p:spPr bwMode="auto">
          <a:xfrm>
            <a:off x="179512" y="3501009"/>
            <a:ext cx="1922688" cy="1497998"/>
          </a:xfrm>
          <a:prstGeom prst="rect">
            <a:avLst/>
          </a:prstGeom>
          <a:noFill/>
        </p:spPr>
      </p:pic>
      <p:pic>
        <p:nvPicPr>
          <p:cNvPr id="1033" name="Picture 9" descr="D:\Documents\собака.jpg"/>
          <p:cNvPicPr>
            <a:picLocks noChangeAspect="1" noChangeArrowheads="1"/>
          </p:cNvPicPr>
          <p:nvPr/>
        </p:nvPicPr>
        <p:blipFill>
          <a:blip r:embed="rId9" cstate="print"/>
          <a:srcRect l="23009" r="21330" b="27274"/>
          <a:stretch>
            <a:fillRect/>
          </a:stretch>
        </p:blipFill>
        <p:spPr bwMode="auto">
          <a:xfrm>
            <a:off x="0" y="1268760"/>
            <a:ext cx="1728192" cy="1665349"/>
          </a:xfrm>
          <a:prstGeom prst="rect">
            <a:avLst/>
          </a:prstGeom>
          <a:noFill/>
        </p:spPr>
      </p:pic>
      <p:pic>
        <p:nvPicPr>
          <p:cNvPr id="1026" name="Picture 2" descr="D:\Documents\жеребенок.jpg"/>
          <p:cNvPicPr>
            <a:picLocks noChangeAspect="1" noChangeArrowheads="1"/>
          </p:cNvPicPr>
          <p:nvPr/>
        </p:nvPicPr>
        <p:blipFill>
          <a:blip r:embed="rId10" cstate="print"/>
          <a:srcRect l="30039" r="32412" b="24581"/>
          <a:stretch>
            <a:fillRect/>
          </a:stretch>
        </p:blipFill>
        <p:spPr bwMode="auto">
          <a:xfrm>
            <a:off x="0" y="5345832"/>
            <a:ext cx="1080120" cy="1512168"/>
          </a:xfrm>
          <a:prstGeom prst="rect">
            <a:avLst/>
          </a:prstGeom>
          <a:noFill/>
        </p:spPr>
      </p:pic>
      <p:pic>
        <p:nvPicPr>
          <p:cNvPr id="1028" name="Picture 4" descr="D:\Documents\козленок.jpg"/>
          <p:cNvPicPr>
            <a:picLocks noChangeAspect="1" noChangeArrowheads="1"/>
          </p:cNvPicPr>
          <p:nvPr/>
        </p:nvPicPr>
        <p:blipFill>
          <a:blip r:embed="rId11" cstate="print"/>
          <a:srcRect l="32612" t="7686" r="30344" b="20757"/>
          <a:stretch>
            <a:fillRect/>
          </a:stretch>
        </p:blipFill>
        <p:spPr bwMode="auto">
          <a:xfrm>
            <a:off x="1403648" y="5517232"/>
            <a:ext cx="946168" cy="1340768"/>
          </a:xfrm>
          <a:prstGeom prst="rect">
            <a:avLst/>
          </a:prstGeom>
          <a:noFill/>
        </p:spPr>
      </p:pic>
      <p:pic>
        <p:nvPicPr>
          <p:cNvPr id="6" name="Picture 2" descr="D:\Documents\щенокккк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752" y="5517232"/>
            <a:ext cx="1080120" cy="1088221"/>
          </a:xfrm>
          <a:prstGeom prst="rect">
            <a:avLst/>
          </a:prstGeom>
          <a:noFill/>
        </p:spPr>
      </p:pic>
      <p:pic>
        <p:nvPicPr>
          <p:cNvPr id="4" name="Picture 3" descr="D:\Documents\котенок.jpg"/>
          <p:cNvPicPr>
            <a:picLocks noChangeAspect="1" noChangeArrowheads="1"/>
          </p:cNvPicPr>
          <p:nvPr/>
        </p:nvPicPr>
        <p:blipFill>
          <a:blip r:embed="rId13" cstate="print"/>
          <a:srcRect l="33800" t="5436" r="29480" b="22115"/>
          <a:stretch>
            <a:fillRect/>
          </a:stretch>
        </p:blipFill>
        <p:spPr bwMode="auto">
          <a:xfrm>
            <a:off x="3682033" y="5661248"/>
            <a:ext cx="889967" cy="1224136"/>
          </a:xfrm>
          <a:prstGeom prst="rect">
            <a:avLst/>
          </a:prstGeom>
          <a:noFill/>
        </p:spPr>
      </p:pic>
      <p:pic>
        <p:nvPicPr>
          <p:cNvPr id="1031" name="Picture 7" descr="D:\Documents\поросенок.jpg"/>
          <p:cNvPicPr>
            <a:picLocks noChangeAspect="1" noChangeArrowheads="1"/>
          </p:cNvPicPr>
          <p:nvPr/>
        </p:nvPicPr>
        <p:blipFill>
          <a:blip r:embed="rId14" cstate="print"/>
          <a:srcRect l="32716" t="14135" r="27826" b="36350"/>
          <a:stretch>
            <a:fillRect/>
          </a:stretch>
        </p:blipFill>
        <p:spPr bwMode="auto">
          <a:xfrm>
            <a:off x="4878033" y="5661248"/>
            <a:ext cx="1271549" cy="1196752"/>
          </a:xfrm>
          <a:prstGeom prst="rect">
            <a:avLst/>
          </a:prstGeom>
          <a:noFill/>
        </p:spPr>
      </p:pic>
      <p:pic>
        <p:nvPicPr>
          <p:cNvPr id="1034" name="Picture 10" descr="D:\Documents\теленок.jpg"/>
          <p:cNvPicPr>
            <a:picLocks noChangeAspect="1" noChangeArrowheads="1"/>
          </p:cNvPicPr>
          <p:nvPr/>
        </p:nvPicPr>
        <p:blipFill>
          <a:blip r:embed="rId15" cstate="print"/>
          <a:srcRect l="21129" r="17921" b="27508"/>
          <a:stretch>
            <a:fillRect/>
          </a:stretch>
        </p:blipFill>
        <p:spPr bwMode="auto">
          <a:xfrm>
            <a:off x="6300192" y="5521074"/>
            <a:ext cx="1152128" cy="1172619"/>
          </a:xfrm>
          <a:prstGeom prst="rect">
            <a:avLst/>
          </a:prstGeom>
          <a:noFill/>
        </p:spPr>
      </p:pic>
      <p:pic>
        <p:nvPicPr>
          <p:cNvPr id="1036" name="Picture 12" descr="D:\Documents\ягненок.jpg"/>
          <p:cNvPicPr>
            <a:picLocks noChangeAspect="1" noChangeArrowheads="1"/>
          </p:cNvPicPr>
          <p:nvPr/>
        </p:nvPicPr>
        <p:blipFill>
          <a:blip r:embed="rId16" cstate="print"/>
          <a:srcRect l="30673" r="29547" b="27453"/>
          <a:stretch>
            <a:fillRect/>
          </a:stretch>
        </p:blipFill>
        <p:spPr bwMode="auto">
          <a:xfrm>
            <a:off x="7884368" y="5517232"/>
            <a:ext cx="864096" cy="11109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6429E-6 L -0.11424 -0.467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36122E-6 L -0.42517 -0.557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8891E-6 L 0.5625 -0.527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6704E-6 L 0.39531 -0.539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91102E-6 L -0.41788 -0.128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28472E-6 L -0.37014 -0.1331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21077E-6 L 0.63003 -0.1268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</a:rPr>
              <a:t>Покажи дорогу к дому</a:t>
            </a:r>
            <a:endParaRPr lang="ru-RU" b="1" i="1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D:\Documents\л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2179960" cy="2179960"/>
          </a:xfrm>
          <a:prstGeom prst="rect">
            <a:avLst/>
          </a:prstGeom>
          <a:noFill/>
        </p:spPr>
      </p:pic>
      <p:pic>
        <p:nvPicPr>
          <p:cNvPr id="1027" name="Picture 3" descr="D:\Documents\д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6842" y="1121247"/>
            <a:ext cx="2397646" cy="2017447"/>
          </a:xfrm>
          <a:prstGeom prst="rect">
            <a:avLst/>
          </a:prstGeom>
          <a:noFill/>
        </p:spPr>
      </p:pic>
      <p:pic>
        <p:nvPicPr>
          <p:cNvPr id="8" name="Picture 9" descr="D:\Documents\собака.jpg"/>
          <p:cNvPicPr>
            <a:picLocks noChangeAspect="1" noChangeArrowheads="1"/>
          </p:cNvPicPr>
          <p:nvPr/>
        </p:nvPicPr>
        <p:blipFill>
          <a:blip r:embed="rId5" cstate="print"/>
          <a:srcRect l="23009" r="21330" b="27274"/>
          <a:stretch>
            <a:fillRect/>
          </a:stretch>
        </p:blipFill>
        <p:spPr bwMode="auto">
          <a:xfrm>
            <a:off x="2555776" y="3284984"/>
            <a:ext cx="1728192" cy="1665349"/>
          </a:xfrm>
          <a:prstGeom prst="rect">
            <a:avLst/>
          </a:prstGeom>
          <a:noFill/>
        </p:spPr>
      </p:pic>
      <p:pic>
        <p:nvPicPr>
          <p:cNvPr id="9" name="Picture 2" descr="D:\Documents\корова.jpg"/>
          <p:cNvPicPr>
            <a:picLocks noChangeAspect="1" noChangeArrowheads="1"/>
          </p:cNvPicPr>
          <p:nvPr/>
        </p:nvPicPr>
        <p:blipFill>
          <a:blip r:embed="rId6" cstate="print"/>
          <a:srcRect b="10000"/>
          <a:stretch>
            <a:fillRect/>
          </a:stretch>
        </p:blipFill>
        <p:spPr bwMode="auto">
          <a:xfrm>
            <a:off x="2483768" y="1268760"/>
            <a:ext cx="1987526" cy="1296144"/>
          </a:xfrm>
          <a:prstGeom prst="rect">
            <a:avLst/>
          </a:prstGeom>
          <a:noFill/>
        </p:spPr>
      </p:pic>
      <p:pic>
        <p:nvPicPr>
          <p:cNvPr id="10" name="Picture 8" descr="D:\Documents\свинья.jpg"/>
          <p:cNvPicPr>
            <a:picLocks noChangeAspect="1" noChangeArrowheads="1"/>
          </p:cNvPicPr>
          <p:nvPr/>
        </p:nvPicPr>
        <p:blipFill>
          <a:blip r:embed="rId7" cstate="print"/>
          <a:srcRect l="18521" r="14965" b="25757"/>
          <a:stretch>
            <a:fillRect/>
          </a:stretch>
        </p:blipFill>
        <p:spPr bwMode="auto">
          <a:xfrm>
            <a:off x="4788024" y="3284984"/>
            <a:ext cx="1728192" cy="1346463"/>
          </a:xfrm>
          <a:prstGeom prst="rect">
            <a:avLst/>
          </a:prstGeom>
          <a:noFill/>
        </p:spPr>
      </p:pic>
      <p:pic>
        <p:nvPicPr>
          <p:cNvPr id="11" name="Picture 3" descr="D:\Documents\коза.jpg"/>
          <p:cNvPicPr>
            <a:picLocks noChangeAspect="1" noChangeArrowheads="1"/>
          </p:cNvPicPr>
          <p:nvPr/>
        </p:nvPicPr>
        <p:blipFill>
          <a:blip r:embed="rId8" cstate="print"/>
          <a:srcRect l="15729" r="14720" b="19703"/>
          <a:stretch>
            <a:fillRect/>
          </a:stretch>
        </p:blipFill>
        <p:spPr bwMode="auto">
          <a:xfrm>
            <a:off x="5940152" y="5015190"/>
            <a:ext cx="2050751" cy="1654170"/>
          </a:xfrm>
          <a:prstGeom prst="rect">
            <a:avLst/>
          </a:prstGeom>
          <a:noFill/>
        </p:spPr>
      </p:pic>
      <p:pic>
        <p:nvPicPr>
          <p:cNvPr id="12" name="Picture 4" descr="D:\Documents\кошка.jpg"/>
          <p:cNvPicPr>
            <a:picLocks noChangeAspect="1" noChangeArrowheads="1"/>
          </p:cNvPicPr>
          <p:nvPr/>
        </p:nvPicPr>
        <p:blipFill>
          <a:blip r:embed="rId9" cstate="print"/>
          <a:srcRect l="16223" r="14018" b="22228"/>
          <a:stretch>
            <a:fillRect/>
          </a:stretch>
        </p:blipFill>
        <p:spPr bwMode="auto">
          <a:xfrm>
            <a:off x="683568" y="3501008"/>
            <a:ext cx="1035645" cy="1637763"/>
          </a:xfrm>
          <a:prstGeom prst="rect">
            <a:avLst/>
          </a:prstGeom>
          <a:noFill/>
        </p:spPr>
      </p:pic>
      <p:pic>
        <p:nvPicPr>
          <p:cNvPr id="3" name="Picture 2" descr="D:\Documents\медведь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5190783"/>
            <a:ext cx="1836440" cy="1262553"/>
          </a:xfrm>
          <a:prstGeom prst="rect">
            <a:avLst/>
          </a:prstGeom>
          <a:noFill/>
        </p:spPr>
      </p:pic>
      <p:pic>
        <p:nvPicPr>
          <p:cNvPr id="4" name="Picture 3" descr="D:\Documents\лиса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3624" y="3573016"/>
            <a:ext cx="1950864" cy="1283989"/>
          </a:xfrm>
          <a:prstGeom prst="rect">
            <a:avLst/>
          </a:prstGeom>
          <a:noFill/>
        </p:spPr>
      </p:pic>
      <p:pic>
        <p:nvPicPr>
          <p:cNvPr id="1028" name="Picture 4" descr="D:\Documents\0еж1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3608" y="5269358"/>
            <a:ext cx="1509926" cy="1039962"/>
          </a:xfrm>
          <a:prstGeom prst="rect">
            <a:avLst/>
          </a:prstGeom>
          <a:noFill/>
        </p:spPr>
      </p:pic>
      <p:pic>
        <p:nvPicPr>
          <p:cNvPr id="1029" name="Picture 5" descr="D:\Documents\947847371белка.jpg"/>
          <p:cNvPicPr>
            <a:picLocks noChangeAspect="1" noChangeArrowheads="1"/>
          </p:cNvPicPr>
          <p:nvPr/>
        </p:nvPicPr>
        <p:blipFill>
          <a:blip r:embed="rId13" cstate="print"/>
          <a:srcRect t="18494" r="13918" b="8580"/>
          <a:stretch>
            <a:fillRect/>
          </a:stretch>
        </p:blipFill>
        <p:spPr bwMode="auto">
          <a:xfrm>
            <a:off x="4932040" y="1124744"/>
            <a:ext cx="1080120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4793E-6 L 0.42674 0.073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0532 L -0.5 0.036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5392E-6 L 0.6757 -0.318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1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7592E-7 L 0.46458 -0.27825 " pathEditMode="fixed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2662E-7 L 0.19687 -0.255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465E-6 L -0.73247 -0.293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-1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917E-6 L -0.09444 -0.5031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2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21678E-7 L -0.36806 -0.5999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2126E-7 L 0.04531 -0.5870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2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93412">
            <a:off x="3199208" y="1752600"/>
            <a:ext cx="5143502" cy="1828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МОЛОДЦЫ!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76</Words>
  <Application>Microsoft Office PowerPoint</Application>
  <PresentationFormat>Экран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Природа 16 х 9</vt:lpstr>
      <vt:lpstr>Интерактивная игра для детей дошкольного возраста</vt:lpstr>
      <vt:lpstr>Отгадай загадку</vt:lpstr>
      <vt:lpstr>Помоги мамам найти своих малышей</vt:lpstr>
      <vt:lpstr>Покажи дорогу к дому</vt:lpstr>
      <vt:lpstr>МОЛОДЦЫ!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для детей дошкольного возраста</dc:title>
  <dc:creator>Светлана</dc:creator>
  <cp:lastModifiedBy>admin</cp:lastModifiedBy>
  <cp:revision>12</cp:revision>
  <dcterms:created xsi:type="dcterms:W3CDTF">2017-10-23T18:55:45Z</dcterms:created>
  <dcterms:modified xsi:type="dcterms:W3CDTF">2023-10-14T11:46:07Z</dcterms:modified>
</cp:coreProperties>
</file>