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77F79-5BE1-4BE6-AA1B-3F322E5FE20E}" type="datetimeFigureOut">
              <a:rPr lang="ru-RU" smtClean="0"/>
              <a:pPr/>
              <a:t>05.10.2023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FB6B5-83C4-4B39-8959-51BDC678A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«Преемственность обучения русскому языку между начальной и средней школы на материале изучения глагола»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Подготовил учитель русского языка и литературы МОУ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Бессоновская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Морозова Жанна Владимировна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Задача учителя – филолога - воспитать духовно богатую и высоконравственную личность, развивать речевые, интеллектуальные, творческие способности учащихся, развивать связную устную и письменную речь.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русского языка и владение русским языком - один из наиболее эффективных путей культурного воспитания человека. Нет никакого сомнения в том, что русский язык и литература - предметы, познавательная ценность которых велика. На этих уроках прививается чувство любви к Родине, национальной культуре. Ребенок начинает понимать, что язык народа - «цвет его духовной жизни», величайшая сокровищница нации.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«Глагол» является для младших школьников наиболее трудной и вместе с тем исключительно важной. Трудна она потому, что успешное и действенное усвоение материала данной темы предполагает наличие у школьников достаточно развитого абстрактного мышления и умения наблюдать факты языка, анализировать их с тем, чтобы делать самостоятельно (при направляющем руководстве учителя) и осознанно выводы и обобщения.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Изучение глагола в 1 классе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Функции глагола как единицы языка и речи представлены во взаимосвязи с другими разделами уже в учебнике для 1 класса «Русский язык» (первые уроки). Задача - помочь школьникам на начальном уровне ознакомиться с основными функциями глагола в общении людей. Особенности глагола, его функции в речи первоклассники познают в процессе выполнения разнообразных речевых упражнений, а также узнают из сведений, которые представляют собой выводы из наблюдений над словами в структуре предложений и текстов.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Глагол во 2 классе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2 классе знания о глаголе углубляются как в лингвистическом, так и в речевом аспектах. Прежде всего, конкретизируется для младших школьников сущность слова как действия. Ведется пропедевтическая работа над числом глагола, временными формами, фиксируется внимание учащихся на употреблении и роли глаголов в предложении.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четвёртом классе заканчивается начальный этап освоения языка и речи. Его главная задача – обобщить, систематизировать и дополнить представления младших школьников об устройстве русского языка, о его использовании в процессе общения, о требованиях к речевому поведению, об основных проблемах письменной речи и правилах регулирующих грамотное письмо.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 из самых трудных тем при изучении морфологии в 4-5 классах – это спряжение глагола. Отрабатывая правописание безударных личных окончаний глагола в настоящем и будущем времени, учителя часто сталкиваются с тем, что дети не могут применить на практике умение определять спряжение глагола.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видим, в рамках школьного курса русского языка учащиеся получают базовые знания о таких категориях, как категории вида и времени, причем рассматриваются они по отдельности, не во взаимосвязи. Изучение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видо-временных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 в системе будет способствовать расширению знаний учащихся о грамматических категориях глагола и глаголе как части речи в целом, повышению познавательного интереса к предмету.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456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«Преемственность обучения русскому языку между начальной и средней школы на материале изучения глагола»</vt:lpstr>
      <vt:lpstr>Задача учителя – филолога - воспитать духовно богатую и высоконравственную личность, развивать речевые, интеллектуальные, творческие способности учащихся, развивать связную устную и письменную речь. </vt:lpstr>
      <vt:lpstr>Глагол</vt:lpstr>
      <vt:lpstr>Изучение глагола в 1 классе</vt:lpstr>
      <vt:lpstr>Глагол во 2 классе</vt:lpstr>
      <vt:lpstr>4 класс</vt:lpstr>
      <vt:lpstr>Слайд 7</vt:lpstr>
      <vt:lpstr>Слайд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«Бессоновская средняя общеобразовательная школа Белгородского района Белгородской области»</dc:title>
  <dc:creator>Школа</dc:creator>
  <cp:lastModifiedBy>acer</cp:lastModifiedBy>
  <cp:revision>5</cp:revision>
  <dcterms:created xsi:type="dcterms:W3CDTF">2022-03-14T12:27:13Z</dcterms:created>
  <dcterms:modified xsi:type="dcterms:W3CDTF">2023-10-05T12:06:06Z</dcterms:modified>
</cp:coreProperties>
</file>