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49BE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E8E823-41B6-48EE-86B5-18230D535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5D5880-87F7-0BDA-544B-27BE0E5971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028F60-B6A1-D085-6804-F4946AF8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7DB3BD-9980-1B55-7A27-44DFA0AB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EC4C7A-9138-00D5-06F7-0BC4D6DC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354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2783DD-A187-DA72-487B-2FD1CC74B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84A79F-A674-BA64-760B-432FCCCBB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E78EAD-9CAA-264F-0FD8-4A62521B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A713CF-D5A7-045B-A133-D4654792A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72A6C8-8A4B-4214-B156-7E067A49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29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5A3B0E-8375-473C-E7C2-78404B457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6873A7-789E-29BD-AE71-B7159F977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FF313F-5CE4-7F33-BAB8-1B12C59D8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F4D8BC-039F-B9A2-32BB-E4DF802A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F356F2-3383-880C-43DB-DB3FA44F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8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E6BDA-24D9-C08A-62FB-84DA4710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8EFC7C-7B89-AD84-993D-FCF32B37B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A26BBA-654A-3F8D-1A36-9C7EDA64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1B854C-9D8A-0BDA-F347-E505CD2B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67EAA7-B299-49A8-451A-9DEF9A36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06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ED9F27-980A-CF47-E40E-26A218CE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C36F22-012C-2047-BBDD-7A9B72E33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DDE2E6-2746-4DBC-D7A8-140520AB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4E761A-B475-03A3-90E8-C23D59F36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377A45-CED0-85AD-4D7B-38B5BD2FA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83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8B51A6-8F45-BC3E-2735-2129BF28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012C0B-6CD8-6D49-05E0-9109D4862B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50F2E6-84AB-6FF9-C7A5-E2325A152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400BD9-3232-EA47-C87E-E017F4FD4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DEABD2-EECC-4B67-7A1C-C8477C3E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4F5B95-7453-2EA6-42A2-57D6B495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30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1F6C4-9820-6AFF-F005-8941B4281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F2A1FF-2A57-9F7A-72A1-86B385B59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7A8DB69-C707-5289-F09F-BF73BDA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34994A8-7472-A7D6-91B8-ED32B23AA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AC7ED0-E8B5-6000-18BB-3AB46B57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AF34E63-F7B5-765A-7240-32B2D567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5AB9B15-411F-6028-1A35-FA763650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38CD21-76B9-C8BC-CD19-22B75239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33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D7C29-DA30-2491-9D48-472CDBBB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AB4CDC7-0D45-35D9-8C7D-9B48A6E52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49446F-0243-89CB-0979-18C54A88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0D7E8B0-16C1-44A9-C87F-B8760B70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19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C8A27A-A8D8-4221-115F-692961FA0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86264EE-EDD8-E65C-DDC0-2E546D3B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CCE5D58-C4D9-2E03-DC63-3B55D7F82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CB116C-F4F0-DD37-C2D4-827484A4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E1066F-27DE-7A64-CF39-60E37AE06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F95C84-1E63-7071-8546-D3B92819E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7E2E18-AB0D-84C5-F778-DD6BCE759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70178F-EA3E-7A78-4F89-979775ED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BE64ED-116E-A5C9-BD0C-E1C51FEF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49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28A73-AE7C-F642-7489-1480F307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8CDDFF-0582-082C-2BFC-D2AF673F1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FDDD80-630F-868E-27D9-0D27D6267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EF750A-045C-3F38-7FCE-F0364DCF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2E9B42-3379-B694-89B4-104649F7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48A2E3-D525-793C-7B2E-95CEFAA8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91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8E3D8-A709-8F98-CCC0-8C61C21C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5ECAEA-DDFC-C3D6-0AA0-CA587F792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1EB220-D37E-88BA-83C4-0051BC192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C01F1-249D-481F-BBB9-5B5DC8B76EBD}" type="datetimeFigureOut">
              <a:rPr lang="ru-RU" smtClean="0"/>
              <a:t>20.08.2023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02CE74-ABDB-385A-6B67-2C7919BE1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2189BC-9E6A-3FBF-A50E-4481810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1C845-7638-4407-A38B-AB5CF7574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47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7209D-C988-CAD6-4CEB-96C10ADF4CC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New Friends</a:t>
            </a:r>
            <a:endParaRPr lang="ru-RU" sz="8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026" name="Picture 2" descr="От чего в современном мире следует защищать детей | Lifestyle | Селдон  Новости">
            <a:extLst>
              <a:ext uri="{FF2B5EF4-FFF2-40B4-BE49-F238E27FC236}">
                <a16:creationId xmlns:a16="http://schemas.microsoft.com/office/drawing/2014/main" id="{6393A7CE-0B3A-ED2D-D751-08398E9BED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777" y="1690688"/>
            <a:ext cx="8203566" cy="517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57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A1385-53AB-1685-3BB8-AE84F786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326"/>
            <a:ext cx="12192000" cy="189730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What should we know about?</a:t>
            </a:r>
            <a:endParaRPr lang="ru-RU" sz="7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D73281-2471-19FA-9157-D8BBB135F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" y="2221551"/>
            <a:ext cx="10515600" cy="4351338"/>
          </a:xfrm>
        </p:spPr>
        <p:txBody>
          <a:bodyPr/>
          <a:lstStyle/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Names </a:t>
            </a:r>
          </a:p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Numbers </a:t>
            </a:r>
          </a:p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Places</a:t>
            </a:r>
          </a:p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Likes and Hobbies</a:t>
            </a:r>
          </a:p>
          <a:p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AF7D6FF-B3DD-C8DC-86C0-8C604BB824D2}"/>
              </a:ext>
            </a:extLst>
          </p:cNvPr>
          <p:cNvSpPr/>
          <p:nvPr/>
        </p:nvSpPr>
        <p:spPr>
          <a:xfrm rot="997244">
            <a:off x="3853605" y="3017007"/>
            <a:ext cx="10619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lgConfetti">
                  <a:fgClr>
                    <a:srgbClr val="00B050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rgbClr val="00B050"/>
                  </a:outerShdw>
                </a:effectLst>
              </a:rPr>
              <a:t>7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lgConfetti">
                <a:fgClr>
                  <a:srgbClr val="00B050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rgbClr val="00B050"/>
                </a:outerShdw>
              </a:effectLst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78AA48C-67B3-2233-C16B-35637619FFBA}"/>
              </a:ext>
            </a:extLst>
          </p:cNvPr>
          <p:cNvSpPr/>
          <p:nvPr/>
        </p:nvSpPr>
        <p:spPr>
          <a:xfrm rot="20006021">
            <a:off x="6683148" y="3365244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10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B5E808B-A8C5-0C07-F75A-F3BDDE977725}"/>
              </a:ext>
            </a:extLst>
          </p:cNvPr>
          <p:cNvSpPr/>
          <p:nvPr/>
        </p:nvSpPr>
        <p:spPr>
          <a:xfrm rot="20595752">
            <a:off x="3041362" y="2267726"/>
            <a:ext cx="1951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Dasha</a:t>
            </a:r>
            <a:endParaRPr lang="ru-RU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B9E728C-E591-79AD-4769-B00B2C158EA2}"/>
              </a:ext>
            </a:extLst>
          </p:cNvPr>
          <p:cNvSpPr/>
          <p:nvPr/>
        </p:nvSpPr>
        <p:spPr>
          <a:xfrm rot="1414643">
            <a:off x="8613641" y="2309895"/>
            <a:ext cx="15510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Rosa</a:t>
            </a:r>
            <a:endParaRPr lang="ru-RU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09BCBD4-1BBC-CD6A-25BB-8E49B1975173}"/>
              </a:ext>
            </a:extLst>
          </p:cNvPr>
          <p:cNvSpPr/>
          <p:nvPr/>
        </p:nvSpPr>
        <p:spPr>
          <a:xfrm rot="19818031">
            <a:off x="6855993" y="2319255"/>
            <a:ext cx="1656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Pavel</a:t>
            </a:r>
            <a:endParaRPr lang="ru-RU" sz="54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8EFF8D6-815E-5E0B-FB50-E8C512830141}"/>
              </a:ext>
            </a:extLst>
          </p:cNvPr>
          <p:cNvSpPr/>
          <p:nvPr/>
        </p:nvSpPr>
        <p:spPr>
          <a:xfrm rot="896820">
            <a:off x="4210897" y="2305151"/>
            <a:ext cx="343753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Mitsuko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15CC30C-3922-3EE3-5D52-04C68E122498}"/>
              </a:ext>
            </a:extLst>
          </p:cNvPr>
          <p:cNvSpPr/>
          <p:nvPr/>
        </p:nvSpPr>
        <p:spPr>
          <a:xfrm rot="20002973">
            <a:off x="9922387" y="2309894"/>
            <a:ext cx="2140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Robert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DFB5A9E-FCC3-8364-8D7A-A0B7B9EFECAF}"/>
              </a:ext>
            </a:extLst>
          </p:cNvPr>
          <p:cNvSpPr/>
          <p:nvPr/>
        </p:nvSpPr>
        <p:spPr>
          <a:xfrm rot="1723887">
            <a:off x="7581582" y="3691984"/>
            <a:ext cx="3108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June, 18</a:t>
            </a:r>
            <a:r>
              <a:rPr lang="en-US" sz="5400" b="1" cap="none" spc="0" baseline="30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</a:t>
            </a:r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05A352C-F8A7-0DFB-CFDC-92F4F8D2C8F0}"/>
              </a:ext>
            </a:extLst>
          </p:cNvPr>
          <p:cNvSpPr/>
          <p:nvPr/>
        </p:nvSpPr>
        <p:spPr>
          <a:xfrm rot="20402533">
            <a:off x="4152457" y="3285932"/>
            <a:ext cx="26557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May, 3</a:t>
            </a:r>
            <a:r>
              <a:rPr lang="en-US" sz="5400" b="1" cap="none" spc="0" baseline="3000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rd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3DC1C99-0640-3C4D-A072-B736442402DC}"/>
              </a:ext>
            </a:extLst>
          </p:cNvPr>
          <p:cNvSpPr/>
          <p:nvPr/>
        </p:nvSpPr>
        <p:spPr>
          <a:xfrm rot="1327751">
            <a:off x="2537480" y="4069630"/>
            <a:ext cx="184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000000">
                      <a:alpha val="71000"/>
                    </a:srgbClr>
                  </a:outerShdw>
                </a:effectLst>
              </a:rPr>
              <a:t>Japan</a:t>
            </a:r>
            <a:endParaRPr lang="ru-RU" sz="5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000000">
                    <a:alpha val="71000"/>
                  </a:srgbClr>
                </a:outerShdw>
              </a:effectLst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C9B5101-A8D1-09CB-A736-0997248A860B}"/>
              </a:ext>
            </a:extLst>
          </p:cNvPr>
          <p:cNvSpPr/>
          <p:nvPr/>
        </p:nvSpPr>
        <p:spPr>
          <a:xfrm rot="20278953">
            <a:off x="3796951" y="4310109"/>
            <a:ext cx="248229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London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F49CA31-F0E8-65F4-6D99-B4202E7FC009}"/>
              </a:ext>
            </a:extLst>
          </p:cNvPr>
          <p:cNvSpPr/>
          <p:nvPr/>
        </p:nvSpPr>
        <p:spPr>
          <a:xfrm rot="1353738">
            <a:off x="5860738" y="4537941"/>
            <a:ext cx="27350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pct80">
                  <a:fgClr>
                    <a:srgbClr val="FF0000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Nakhabino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pct80">
                <a:fgClr>
                  <a:srgbClr val="FF0000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92956BB-49A8-904C-C2B6-2B68198AF787}"/>
              </a:ext>
            </a:extLst>
          </p:cNvPr>
          <p:cNvSpPr/>
          <p:nvPr/>
        </p:nvSpPr>
        <p:spPr>
          <a:xfrm rot="20565378">
            <a:off x="3948643" y="5893115"/>
            <a:ext cx="1415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505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pets</a:t>
            </a:r>
            <a:endParaRPr lang="ru-RU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505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92F0CD2-0B10-0F02-83AF-40DACC72CBBF}"/>
              </a:ext>
            </a:extLst>
          </p:cNvPr>
          <p:cNvSpPr/>
          <p:nvPr/>
        </p:nvSpPr>
        <p:spPr>
          <a:xfrm>
            <a:off x="5858877" y="5971232"/>
            <a:ext cx="21807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>
                <a:ln/>
                <a:solidFill>
                  <a:srgbClr val="49BE20"/>
                </a:solidFill>
                <a:effectLst/>
              </a:rPr>
              <a:t>football</a:t>
            </a:r>
            <a:endParaRPr lang="ru-RU" sz="5400" b="1" cap="none" spc="0" dirty="0">
              <a:ln/>
              <a:solidFill>
                <a:srgbClr val="49BE20"/>
              </a:solidFill>
              <a:effectLst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373122D-85A2-2BF4-9FB4-3C7AAC5EB964}"/>
              </a:ext>
            </a:extLst>
          </p:cNvPr>
          <p:cNvSpPr/>
          <p:nvPr/>
        </p:nvSpPr>
        <p:spPr>
          <a:xfrm rot="20618911">
            <a:off x="8092268" y="5587637"/>
            <a:ext cx="2377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1">
                      <a:lumMod val="75000"/>
                    </a:schemeClr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English 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1">
                    <a:lumMod val="75000"/>
                  </a:schemeClr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0D7B17B-4051-1722-270E-F8AAE5016FF3}"/>
              </a:ext>
            </a:extLst>
          </p:cNvPr>
          <p:cNvSpPr/>
          <p:nvPr/>
        </p:nvSpPr>
        <p:spPr>
          <a:xfrm rot="2081553">
            <a:off x="10242101" y="5659735"/>
            <a:ext cx="1796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Maths</a:t>
            </a:r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604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5F06E-98A9-6728-4BF2-E0F880BA65E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9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Numbers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6D8B3F5C-5E4E-140A-7369-182EB7766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256212" cy="132556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Cardinal</a:t>
            </a:r>
            <a:r>
              <a:rPr lang="en-US" sz="24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количественные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18138F-83F3-9E2E-AFF3-4B92E9E4F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859" y="3177310"/>
            <a:ext cx="5157787" cy="240220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Amount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(количество)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Age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(возраст)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1, 5, 9, 12…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B130D6D2-C504-5D02-8A5F-63D01B3ED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0012" cy="132556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Ordinal</a:t>
            </a:r>
            <a:r>
              <a:rPr lang="en-US" sz="2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порядковые</a:t>
            </a:r>
            <a:endParaRPr lang="en-US" sz="2000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63BCBAD-EF36-7469-06F5-CA0ECD433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71166" y="3148288"/>
            <a:ext cx="6211579" cy="240220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даты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Order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(порядок)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1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the 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the 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CA68D0-FEB9-538E-E250-0D529F7A5293}"/>
              </a:ext>
            </a:extLst>
          </p:cNvPr>
          <p:cNvSpPr/>
          <p:nvPr/>
        </p:nvSpPr>
        <p:spPr>
          <a:xfrm>
            <a:off x="4530429" y="3712421"/>
            <a:ext cx="174438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  <a:r>
              <a:rPr lang="en-US" sz="8800" b="1" cap="none" spc="0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th</a:t>
            </a:r>
            <a:endParaRPr lang="en-US" sz="8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Половина рамки 7">
            <a:extLst>
              <a:ext uri="{FF2B5EF4-FFF2-40B4-BE49-F238E27FC236}">
                <a16:creationId xmlns:a16="http://schemas.microsoft.com/office/drawing/2014/main" id="{C136AACA-8A34-31E0-F3BD-2AEA5BC5F7A6}"/>
              </a:ext>
            </a:extLst>
          </p:cNvPr>
          <p:cNvSpPr/>
          <p:nvPr/>
        </p:nvSpPr>
        <p:spPr>
          <a:xfrm rot="2693015">
            <a:off x="5307398" y="3719863"/>
            <a:ext cx="729415" cy="738463"/>
          </a:xfrm>
          <a:prstGeom prst="halfFrame">
            <a:avLst>
              <a:gd name="adj1" fmla="val 10256"/>
              <a:gd name="adj2" fmla="val 9487"/>
            </a:avLst>
          </a:prstGeom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42FFE24-2D3B-926D-8DED-A9BDEFD6BC68}"/>
              </a:ext>
            </a:extLst>
          </p:cNvPr>
          <p:cNvSpPr/>
          <p:nvPr/>
        </p:nvSpPr>
        <p:spPr>
          <a:xfrm>
            <a:off x="2924219" y="5722363"/>
            <a:ext cx="49568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(но есть исключения)</a:t>
            </a: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47F7E7D7-0ED7-967A-870C-325EA6FA7993}"/>
              </a:ext>
            </a:extLst>
          </p:cNvPr>
          <p:cNvSpPr/>
          <p:nvPr/>
        </p:nvSpPr>
        <p:spPr>
          <a:xfrm>
            <a:off x="5517646" y="5001160"/>
            <a:ext cx="380094" cy="863505"/>
          </a:xfrm>
          <a:prstGeom prst="downArrow">
            <a:avLst/>
          </a:prstGeom>
          <a:solidFill>
            <a:srgbClr val="FF5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0000"/>
                </a:solidFill>
              </a:ln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9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E758B72-EAE3-E1AD-B64B-28CFD38CF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314266"/>
            <a:ext cx="5157787" cy="82391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/>
              <a:t>Countries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666F1B-E7FB-007B-A3BA-FBA7B9AA4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29747" y="1244331"/>
            <a:ext cx="3358315" cy="50339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Russia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Armenia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Italy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Japan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China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Britain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Poland</a:t>
            </a:r>
          </a:p>
          <a:p>
            <a:pPr>
              <a:lnSpc>
                <a:spcPct val="120000"/>
              </a:lnSpc>
            </a:pP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  <a:endParaRPr lang="ru-RU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968FC2-5710-4F36-1781-15D2EC7E5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314262"/>
            <a:ext cx="5183188" cy="82391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/>
              <a:t>Nationalities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D1001E-1B43-C33C-6090-BBF0811FB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595651" y="1272615"/>
            <a:ext cx="3245174" cy="50339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Russi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Armeni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Canad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ian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Ital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ian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Japan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ese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Chin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ese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Brit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Pol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</a:p>
          <a:p>
            <a:pPr>
              <a:lnSpc>
                <a:spcPct val="120000"/>
              </a:lnSpc>
            </a:pP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Span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ru-RU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1411CC8-54FE-2B21-42FD-B8F970D4B0D9}"/>
              </a:ext>
            </a:extLst>
          </p:cNvPr>
          <p:cNvSpPr/>
          <p:nvPr/>
        </p:nvSpPr>
        <p:spPr>
          <a:xfrm>
            <a:off x="5285256" y="2326312"/>
            <a:ext cx="14895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</a:t>
            </a:r>
          </a:p>
          <a:p>
            <a:pPr algn="ctr"/>
            <a:r>
              <a:rPr lang="en-US" sz="54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+ese</a:t>
            </a:r>
          </a:p>
          <a:p>
            <a:pPr algn="ctr"/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r>
              <a:rPr lang="en-US" sz="5400" b="0" cap="none" spc="0" dirty="0" err="1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ish</a:t>
            </a:r>
            <a:endParaRPr lang="ru-RU" sz="5400" b="0" cap="none" spc="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709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4236A-9BC0-77FD-47BF-E1555332468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Likes and Hobbies</a:t>
            </a:r>
            <a:endParaRPr lang="ru-RU" sz="8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6D03BF-C8F5-146E-5A2B-D6051F52B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162" y="1825625"/>
            <a:ext cx="4220312" cy="4667250"/>
          </a:xfrm>
        </p:spPr>
        <p:txBody>
          <a:bodyPr>
            <a:normAutofit fontScale="85000" lnSpcReduction="20000"/>
          </a:bodyPr>
          <a:lstStyle/>
          <a:p>
            <a:r>
              <a:rPr lang="en-US" sz="4700" dirty="0">
                <a:solidFill>
                  <a:srgbClr val="00B050"/>
                </a:solidFill>
              </a:rPr>
              <a:t>Like</a:t>
            </a:r>
          </a:p>
          <a:p>
            <a:r>
              <a:rPr lang="en-US" sz="4700" dirty="0">
                <a:solidFill>
                  <a:srgbClr val="00B050"/>
                </a:solidFill>
              </a:rPr>
              <a:t>Love</a:t>
            </a:r>
          </a:p>
          <a:p>
            <a:r>
              <a:rPr lang="en-US" sz="4700" dirty="0">
                <a:solidFill>
                  <a:srgbClr val="00B050"/>
                </a:solidFill>
              </a:rPr>
              <a:t>Prefer</a:t>
            </a:r>
          </a:p>
          <a:p>
            <a:r>
              <a:rPr lang="en-US" sz="4700" dirty="0">
                <a:solidFill>
                  <a:srgbClr val="00B050"/>
                </a:solidFill>
              </a:rPr>
              <a:t>Enjoy</a:t>
            </a:r>
          </a:p>
          <a:p>
            <a:r>
              <a:rPr lang="en-US" sz="4700" dirty="0">
                <a:solidFill>
                  <a:srgbClr val="FF0000"/>
                </a:solidFill>
              </a:rPr>
              <a:t>Do/Does not like</a:t>
            </a:r>
          </a:p>
          <a:p>
            <a:r>
              <a:rPr lang="en-US" sz="4700" dirty="0">
                <a:solidFill>
                  <a:srgbClr val="FF0000"/>
                </a:solidFill>
              </a:rPr>
              <a:t>Hate </a:t>
            </a:r>
          </a:p>
          <a:p>
            <a:endParaRPr lang="en-US" sz="4700" dirty="0"/>
          </a:p>
          <a:p>
            <a:r>
              <a:rPr lang="en-US" sz="4700" dirty="0">
                <a:solidFill>
                  <a:schemeClr val="accent1"/>
                </a:solidFill>
              </a:rPr>
              <a:t>Be (not) into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760B3F-8788-2877-2F95-9F55E19B6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8639" y="1825624"/>
            <a:ext cx="5181600" cy="5032375"/>
          </a:xfrm>
        </p:spPr>
        <p:txBody>
          <a:bodyPr>
            <a:normAutofit fontScale="85000" lnSpcReduction="20000"/>
          </a:bodyPr>
          <a:lstStyle/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Travell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Swimm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games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Skat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Watch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TV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Hik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</a:p>
          <a:p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en-US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sz="3800" dirty="0"/>
              <a:t>Sports</a:t>
            </a:r>
          </a:p>
          <a:p>
            <a:r>
              <a:rPr lang="en-US" sz="3800" dirty="0"/>
              <a:t>Music</a:t>
            </a:r>
          </a:p>
          <a:p>
            <a:r>
              <a:rPr lang="en-US" sz="3800" dirty="0"/>
              <a:t>Comics …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2AC1015-DC0F-5ABF-5A0B-76925942ACC7}"/>
              </a:ext>
            </a:extLst>
          </p:cNvPr>
          <p:cNvSpPr/>
          <p:nvPr/>
        </p:nvSpPr>
        <p:spPr>
          <a:xfrm>
            <a:off x="4653394" y="2769373"/>
            <a:ext cx="2093843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+V</a:t>
            </a:r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ing</a:t>
            </a:r>
          </a:p>
          <a:p>
            <a:pPr algn="ctr"/>
            <a:r>
              <a:rPr lang="en-US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</a:t>
            </a:r>
            <a:r>
              <a:rPr lang="en-US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noun</a:t>
            </a:r>
            <a:r>
              <a:rPr lang="en-US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)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C2E7F1D2-3721-05CC-C26C-3C3AA0973CBD}"/>
              </a:ext>
            </a:extLst>
          </p:cNvPr>
          <p:cNvSpPr/>
          <p:nvPr/>
        </p:nvSpPr>
        <p:spPr>
          <a:xfrm>
            <a:off x="3704586" y="1735301"/>
            <a:ext cx="863965" cy="338739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9A17496-2E98-F2AF-D490-C5012327A007}"/>
              </a:ext>
            </a:extLst>
          </p:cNvPr>
          <p:cNvSpPr/>
          <p:nvPr/>
        </p:nvSpPr>
        <p:spPr>
          <a:xfrm>
            <a:off x="4227809" y="5242425"/>
            <a:ext cx="257474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noun</a:t>
            </a:r>
            <a:endParaRPr lang="ru-RU" sz="6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21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AB0C0-9D1B-5E2F-9068-98D0FB8ED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877"/>
            <a:ext cx="10515600" cy="13255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Let’s Talk!</a:t>
            </a:r>
            <a:endParaRPr lang="ru-RU" sz="8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439425-7B83-6A30-EB55-D3F0DEAC0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895" y="1608805"/>
            <a:ext cx="5562602" cy="5032376"/>
          </a:xfrm>
        </p:spPr>
        <p:txBody>
          <a:bodyPr>
            <a:normAutofit/>
          </a:bodyPr>
          <a:lstStyle/>
          <a:p>
            <a:r>
              <a:rPr lang="en-US" dirty="0"/>
              <a:t>My name is/I’m…</a:t>
            </a:r>
          </a:p>
          <a:p>
            <a:r>
              <a:rPr lang="en-US" dirty="0"/>
              <a:t>I’m … (years old)</a:t>
            </a:r>
          </a:p>
          <a:p>
            <a:r>
              <a:rPr lang="en-US" dirty="0"/>
              <a:t>My birthday is on the (</a:t>
            </a:r>
            <a:r>
              <a:rPr lang="ru-RU" dirty="0"/>
              <a:t>№</a:t>
            </a:r>
            <a:r>
              <a:rPr lang="en-US" dirty="0"/>
              <a:t>) of </a:t>
            </a:r>
            <a:r>
              <a:rPr lang="ru-RU" dirty="0"/>
              <a:t>(</a:t>
            </a:r>
            <a:r>
              <a:rPr lang="en-US" dirty="0"/>
              <a:t>month</a:t>
            </a:r>
            <a:r>
              <a:rPr lang="ru-RU" dirty="0"/>
              <a:t>)</a:t>
            </a:r>
            <a:endParaRPr lang="en-US" dirty="0"/>
          </a:p>
          <a:p>
            <a:r>
              <a:rPr lang="en-US" dirty="0"/>
              <a:t>I’m from…</a:t>
            </a:r>
          </a:p>
          <a:p>
            <a:r>
              <a:rPr lang="en-US" dirty="0"/>
              <a:t>I have (family, pets)</a:t>
            </a:r>
          </a:p>
          <a:p>
            <a:r>
              <a:rPr lang="en-US" dirty="0"/>
              <a:t>My hobby is/ hobbies are…</a:t>
            </a:r>
          </a:p>
          <a:p>
            <a:pPr marL="0" indent="0">
              <a:buNone/>
            </a:pPr>
            <a:r>
              <a:rPr lang="en-US" dirty="0"/>
              <a:t>(I like/prefer/enjoy…</a:t>
            </a:r>
          </a:p>
          <a:p>
            <a:pPr marL="0" indent="0">
              <a:buNone/>
            </a:pPr>
            <a:r>
              <a:rPr lang="en-US" dirty="0"/>
              <a:t>I don’t like/prefer/enjoy….)</a:t>
            </a:r>
          </a:p>
          <a:p>
            <a:r>
              <a:rPr lang="en-US" dirty="0"/>
              <a:t>I have a friend, his/her name is…</a:t>
            </a:r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97E2D2-203A-A64A-D4F7-DD04C5CF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115" y="1802051"/>
            <a:ext cx="6194201" cy="52586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My friend’s name is….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He/She</a:t>
            </a:r>
            <a:r>
              <a:rPr lang="en-US" dirty="0"/>
              <a:t> is…(years old)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Her/His birthday is on… the (</a:t>
            </a:r>
            <a:r>
              <a:rPr lang="ru-RU" dirty="0"/>
              <a:t>№</a:t>
            </a:r>
            <a:r>
              <a:rPr lang="en-US" dirty="0"/>
              <a:t>) of </a:t>
            </a:r>
            <a:r>
              <a:rPr lang="ru-RU" dirty="0"/>
              <a:t>(</a:t>
            </a:r>
            <a:r>
              <a:rPr lang="en-US" dirty="0"/>
              <a:t>month</a:t>
            </a:r>
            <a:r>
              <a:rPr lang="ru-RU" dirty="0"/>
              <a:t>)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/>
              <a:t>He/She</a:t>
            </a:r>
            <a:r>
              <a:rPr lang="en-US" dirty="0"/>
              <a:t> is from…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He/She</a:t>
            </a:r>
            <a:r>
              <a:rPr lang="en-US" dirty="0"/>
              <a:t> has…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His/Her</a:t>
            </a:r>
            <a:r>
              <a:rPr lang="en-US" dirty="0"/>
              <a:t> hobby is…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He/She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like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/prefer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/enjoy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…)</a:t>
            </a: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A11DF8FB-B618-7486-C743-619302B613F7}"/>
              </a:ext>
            </a:extLst>
          </p:cNvPr>
          <p:cNvCxnSpPr>
            <a:cxnSpLocks/>
          </p:cNvCxnSpPr>
          <p:nvPr/>
        </p:nvCxnSpPr>
        <p:spPr>
          <a:xfrm flipV="1">
            <a:off x="5217737" y="5758206"/>
            <a:ext cx="721149" cy="5683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6710045-7A2B-AB76-16BA-8FB80EADA941}"/>
              </a:ext>
            </a:extLst>
          </p:cNvPr>
          <p:cNvCxnSpPr>
            <a:cxnSpLocks/>
          </p:cNvCxnSpPr>
          <p:nvPr/>
        </p:nvCxnSpPr>
        <p:spPr>
          <a:xfrm flipH="1" flipV="1">
            <a:off x="5078691" y="2601798"/>
            <a:ext cx="860195" cy="31202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E1A2D6B0-3F11-99D9-56B0-96C2AEB35898}"/>
              </a:ext>
            </a:extLst>
          </p:cNvPr>
          <p:cNvCxnSpPr>
            <a:cxnSpLocks/>
          </p:cNvCxnSpPr>
          <p:nvPr/>
        </p:nvCxnSpPr>
        <p:spPr>
          <a:xfrm flipV="1">
            <a:off x="5078691" y="1998482"/>
            <a:ext cx="1095866" cy="5671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659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273</Words>
  <Application>Microsoft Office PowerPoint</Application>
  <PresentationFormat>Широкоэкранный</PresentationFormat>
  <Paragraphs>97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New Friends</vt:lpstr>
      <vt:lpstr>What should we know about?</vt:lpstr>
      <vt:lpstr>Numbers </vt:lpstr>
      <vt:lpstr>Презентация PowerPoint</vt:lpstr>
      <vt:lpstr>Likes and Hobbies</vt:lpstr>
      <vt:lpstr>Let’s Talk!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Friends</dc:title>
  <dc:creator>Алена Шаталова</dc:creator>
  <cp:lastModifiedBy>Алена Шаталова</cp:lastModifiedBy>
  <cp:revision>16</cp:revision>
  <dcterms:created xsi:type="dcterms:W3CDTF">2023-08-20T09:51:32Z</dcterms:created>
  <dcterms:modified xsi:type="dcterms:W3CDTF">2023-08-20T13:27:09Z</dcterms:modified>
</cp:coreProperties>
</file>