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74" r:id="rId4"/>
    <p:sldId id="278" r:id="rId5"/>
    <p:sldId id="284" r:id="rId6"/>
    <p:sldId id="281" r:id="rId7"/>
    <p:sldId id="285" r:id="rId8"/>
    <p:sldId id="275" r:id="rId9"/>
    <p:sldId id="270" r:id="rId10"/>
    <p:sldId id="283" r:id="rId11"/>
    <p:sldId id="276" r:id="rId12"/>
    <p:sldId id="27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7A0D562-0467-4800-ADC5-C18FF8252CD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C767A76-179D-4490-9F87-67B92AA060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986464" cy="3239616"/>
          </a:xfrm>
        </p:spPr>
        <p:txBody>
          <a:bodyPr/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Письмо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6858000" cy="990600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    1 класс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7824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6631"/>
            <a:ext cx="7560840" cy="6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509120"/>
            <a:ext cx="2945904" cy="16002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+mn-lt"/>
              </a:rPr>
              <a:t>шишка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8767"/>
            <a:ext cx="7543800" cy="2599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/>
              <a:t> 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живот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844824"/>
            <a:ext cx="23535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жираф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0311" y="3368318"/>
            <a:ext cx="1771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часы</a:t>
            </a:r>
          </a:p>
        </p:txBody>
      </p:sp>
    </p:spTree>
    <p:extLst>
      <p:ext uri="{BB962C8B-B14F-4D97-AF65-F5344CB8AC3E}">
        <p14:creationId xmlns:p14="http://schemas.microsoft.com/office/powerpoint/2010/main" val="35077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" y="188640"/>
            <a:ext cx="75438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56" y="2852936"/>
            <a:ext cx="41084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15749"/>
            <a:ext cx="4680520" cy="316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67" y="695338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76872"/>
            <a:ext cx="7537648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Математика- страна и чудесна и сильна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49280"/>
            <a:ext cx="3882008" cy="222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56" y="2204864"/>
            <a:ext cx="8496944" cy="3600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ru-RU" sz="2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ОК,  ВУ,  </a:t>
            </a:r>
            <a:r>
              <a:rPr lang="ru-RU" sz="2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ЧА, </a:t>
            </a:r>
            <a:r>
              <a:rPr lang="ru-RU" sz="2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ЮР</a:t>
            </a:r>
            <a:r>
              <a:rPr lang="ru-RU" sz="2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ЖИ</a:t>
            </a:r>
            <a:r>
              <a:rPr lang="ru-RU" sz="2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ИЛ, </a:t>
            </a:r>
            <a:r>
              <a:rPr lang="ru-RU" sz="2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ЩУ</a:t>
            </a:r>
            <a:endParaRPr lang="ru-RU" sz="28800" b="1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ru-RU" sz="28800" b="1" dirty="0" smtClean="0"/>
              <a:t>                  </a:t>
            </a:r>
            <a:r>
              <a:rPr lang="ru-RU" sz="28800" b="1" dirty="0" smtClean="0">
                <a:solidFill>
                  <a:srgbClr val="7030A0"/>
                </a:solidFill>
              </a:rPr>
              <a:t> </a:t>
            </a:r>
            <a:endParaRPr lang="ru-RU" sz="28800" b="1" dirty="0"/>
          </a:p>
          <a:p>
            <a:pPr marL="0" indent="0"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16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836712"/>
            <a:ext cx="41764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/>
              <a:t>жи</a:t>
            </a:r>
            <a:r>
              <a:rPr lang="ru-RU" sz="7200" b="1" dirty="0"/>
              <a:t> – ши</a:t>
            </a:r>
          </a:p>
          <a:p>
            <a:endParaRPr lang="ru-RU" b="1" dirty="0"/>
          </a:p>
          <a:p>
            <a:r>
              <a:rPr lang="ru-RU" b="1" dirty="0"/>
              <a:t>  </a:t>
            </a:r>
            <a:r>
              <a:rPr lang="ru-RU" sz="8000" b="1" dirty="0" err="1"/>
              <a:t>ча</a:t>
            </a:r>
            <a:r>
              <a:rPr lang="ru-RU" sz="8000" b="1" dirty="0"/>
              <a:t> – ща 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</a:t>
            </a:r>
            <a:r>
              <a:rPr lang="ru-RU" sz="8000" b="1" dirty="0"/>
              <a:t>чу - </a:t>
            </a:r>
            <a:r>
              <a:rPr lang="ru-RU" sz="8000" b="1" dirty="0" err="1"/>
              <a:t>щу</a:t>
            </a:r>
            <a:endParaRPr lang="ru-RU" sz="8000" b="1" dirty="0"/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9506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8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7" y="0"/>
            <a:ext cx="86429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8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5438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smtClean="0"/>
              <a:t> </a:t>
            </a:r>
            <a:endParaRPr lang="ru-RU" sz="7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" y="0"/>
            <a:ext cx="4847503" cy="40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58788" y="1321853"/>
            <a:ext cx="6830664" cy="42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" y="3645024"/>
            <a:ext cx="4915527" cy="32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dirty="0"/>
              <a:t>Солнце освещало </a:t>
            </a:r>
            <a:r>
              <a:rPr lang="ru-RU" sz="5600" dirty="0" err="1"/>
              <a:t>вершыны</a:t>
            </a:r>
            <a:r>
              <a:rPr lang="ru-RU" sz="5600" dirty="0"/>
              <a:t> елей. На елях были крупные </a:t>
            </a:r>
            <a:r>
              <a:rPr lang="ru-RU" sz="5600" dirty="0" err="1"/>
              <a:t>шышки</a:t>
            </a:r>
            <a:r>
              <a:rPr lang="ru-RU" sz="5600" dirty="0"/>
              <a:t>. Стайка клестов </a:t>
            </a:r>
            <a:r>
              <a:rPr lang="ru-RU" sz="5600" dirty="0" err="1"/>
              <a:t>кружылась</a:t>
            </a:r>
            <a:r>
              <a:rPr lang="ru-RU" sz="5600" dirty="0"/>
              <a:t> над ельником. Клесты искали </a:t>
            </a:r>
            <a:r>
              <a:rPr lang="ru-RU" sz="5600" dirty="0" err="1"/>
              <a:t>пищю</a:t>
            </a:r>
            <a:r>
              <a:rPr lang="ru-RU" sz="5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1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380</TotalTime>
  <Words>62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Письмо</vt:lpstr>
      <vt:lpstr>Математика- страна и чудесна и сильна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шишка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Математика- страна и чудесна и сильна</dc:title>
  <dc:creator>1</dc:creator>
  <cp:lastModifiedBy>User</cp:lastModifiedBy>
  <cp:revision>39</cp:revision>
  <dcterms:created xsi:type="dcterms:W3CDTF">2013-11-20T10:11:22Z</dcterms:created>
  <dcterms:modified xsi:type="dcterms:W3CDTF">2022-01-29T12:24:24Z</dcterms:modified>
</cp:coreProperties>
</file>