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70" r:id="rId3"/>
    <p:sldId id="257" r:id="rId4"/>
    <p:sldId id="284" r:id="rId5"/>
    <p:sldId id="286" r:id="rId6"/>
    <p:sldId id="269" r:id="rId7"/>
    <p:sldId id="271" r:id="rId8"/>
    <p:sldId id="272" r:id="rId9"/>
    <p:sldId id="259" r:id="rId10"/>
    <p:sldId id="273" r:id="rId11"/>
    <p:sldId id="278" r:id="rId12"/>
    <p:sldId id="279" r:id="rId13"/>
    <p:sldId id="280" r:id="rId14"/>
    <p:sldId id="266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9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0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568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14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986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55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7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7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8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5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1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86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2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3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2697"/>
            <a:ext cx="3816424" cy="64064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3" y="332656"/>
            <a:ext cx="2160239" cy="3240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692696"/>
            <a:ext cx="4464496" cy="596645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изобразительному искусству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l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по теме </a:t>
            </a:r>
          </a:p>
          <a:p>
            <a:pPr algn="l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«Фонари нашего города»</a:t>
            </a:r>
          </a:p>
          <a:p>
            <a:pPr algn="l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начальных классов МОБУ СОШ №34 ЛГО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Мирошник Татьяна Юрьевна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-315416"/>
            <a:ext cx="9997313" cy="74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-315416"/>
            <a:ext cx="9997313" cy="74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8560" y="-243408"/>
            <a:ext cx="9792783" cy="73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0"/>
            <a:ext cx="9576759" cy="71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уличный светильник MW Light Сандра 811040703 купить в интернет-магазине, цен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4472"/>
            <a:ext cx="5616624" cy="6192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 стрелкой 5"/>
          <p:cNvCxnSpPr/>
          <p:nvPr/>
        </p:nvCxnSpPr>
        <p:spPr>
          <a:xfrm>
            <a:off x="2087724" y="692696"/>
            <a:ext cx="12601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2195736" y="1360449"/>
            <a:ext cx="971210" cy="48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303748" y="3429000"/>
            <a:ext cx="15866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932040" y="1989725"/>
            <a:ext cx="1008112" cy="4863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681341" y="5789591"/>
            <a:ext cx="10265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23528" y="294472"/>
            <a:ext cx="1656184" cy="8640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Шпиль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1549414"/>
            <a:ext cx="1656184" cy="8640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Плафон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0867" y="2996952"/>
            <a:ext cx="1656184" cy="8640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Столб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0866" y="5301208"/>
            <a:ext cx="2172902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28184" y="2476073"/>
            <a:ext cx="2596895" cy="8679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К</a:t>
            </a:r>
            <a:r>
              <a:rPr lang="ru-RU" sz="3200" dirty="0" smtClean="0"/>
              <a:t>ронштейн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ари &quot; Фэнтези, фантастика, игр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6632"/>
            <a:ext cx="8880922" cy="662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" y="136874"/>
            <a:ext cx="8894835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стория уличных фонар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2972"/>
            <a:ext cx="8244408" cy="60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7" y="0"/>
            <a:ext cx="6912768" cy="836712"/>
          </a:xfrm>
        </p:spPr>
        <p:txBody>
          <a:bodyPr/>
          <a:lstStyle/>
          <a:p>
            <a:r>
              <a:rPr lang="ru-RU" sz="4800" dirty="0" smtClean="0"/>
              <a:t>Фонари моего города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130595" y="1556793"/>
            <a:ext cx="4521525" cy="249404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2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50" y="3429000"/>
            <a:ext cx="5096950" cy="3384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88640"/>
            <a:ext cx="4752528" cy="3096344"/>
          </a:xfrm>
        </p:spPr>
        <p:txBody>
          <a:bodyPr>
            <a:normAutofit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0"/>
            <a:ext cx="3862215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9163807" cy="65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4544" y="-3795"/>
            <a:ext cx="10457067" cy="78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88640" y="-171400"/>
            <a:ext cx="11602506" cy="87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0568" y="9103"/>
            <a:ext cx="10069321" cy="75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</TotalTime>
  <Words>36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Фонари моего города.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21</cp:revision>
  <dcterms:modified xsi:type="dcterms:W3CDTF">2021-01-25T23:33:59Z</dcterms:modified>
</cp:coreProperties>
</file>