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70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70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48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27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34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19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49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81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89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02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2C96D-224E-4965-AC2D-0F01BCB5216B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EDD8-F6B5-43B6-B82C-355B01EA9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25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русского языка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348880"/>
            <a:ext cx="6400800" cy="17526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«орфограмма»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08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Вставь пропущенные буквы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…лица,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б..реза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ф..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милия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к…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рандаш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п…нал.. </a:t>
            </a:r>
          </a:p>
        </p:txBody>
      </p:sp>
    </p:spTree>
    <p:extLst>
      <p:ext uri="{BB962C8B-B14F-4D97-AF65-F5344CB8AC3E}">
        <p14:creationId xmlns:p14="http://schemas.microsoft.com/office/powerpoint/2010/main" val="368973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 на две группы слова: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шина, ученик, чаща, картофель, работа, Жучка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орзинка картинка для детей: 2 тыс изображений найдено в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5"/>
          <a:stretch/>
        </p:blipFill>
        <p:spPr bwMode="auto">
          <a:xfrm>
            <a:off x="395536" y="2636912"/>
            <a:ext cx="4057650" cy="291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корзинка картинка для детей: 2 тыс изображений найдено в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5"/>
          <a:stretch/>
        </p:blipFill>
        <p:spPr bwMode="auto">
          <a:xfrm>
            <a:off x="4716016" y="2636912"/>
            <a:ext cx="4057650" cy="291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08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 на группы: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щука, пенал, чаща, фамилия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4038600" cy="3201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2996952"/>
            <a:ext cx="4038600" cy="31292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группа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25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«Буква заблудилась»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632828"/>
            <a:ext cx="4608512" cy="467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7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99592" y="1350043"/>
            <a:ext cx="332271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 вопрос: какую букву написать в словах, чтобы не ошибиться?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Гр…бы   Р…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Л…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2" descr="Мальчик думает: векторные изображения и иллюстрации, которые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Мальчик думает или сомневается | Премиум векторы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40386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6414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85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Урок русского языка</vt:lpstr>
      <vt:lpstr>Вставь пропущенные буквы</vt:lpstr>
      <vt:lpstr>Распределите на две группы слова: шина, ученик, чаща, картофель, работа, Жучка.</vt:lpstr>
      <vt:lpstr>Распределите на группы: щука, пенал, чаща, фамилия</vt:lpstr>
      <vt:lpstr>Игра «Буква заблудилась»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Greg</dc:creator>
  <cp:lastModifiedBy>Greg</cp:lastModifiedBy>
  <cp:revision>7</cp:revision>
  <dcterms:created xsi:type="dcterms:W3CDTF">2023-08-07T11:25:59Z</dcterms:created>
  <dcterms:modified xsi:type="dcterms:W3CDTF">2023-08-07T11:37:10Z</dcterms:modified>
</cp:coreProperties>
</file>