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E:\Hello!%20_%20Super%20Simple%20Songs.mp4" TargetMode="External"/><Relationship Id="rId1" Type="http://schemas.microsoft.com/office/2007/relationships/media" Target="file:///E:\Hello!%20_%20Super%20Simple%20Songs.mp4" TargetMode="Externa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E:\01917.mp3" TargetMode="External"/><Relationship Id="rId1" Type="http://schemas.microsoft.com/office/2007/relationships/media" Target="file:///E:\01917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57884" y="4500570"/>
            <a:ext cx="2843210" cy="1752600"/>
          </a:xfrm>
        </p:spPr>
        <p:txBody>
          <a:bodyPr>
            <a:norm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Courgette" pitchFamily="2" charset="0"/>
              </a:rPr>
              <a:t>Spotlight </a:t>
            </a:r>
            <a:r>
              <a:rPr lang="en-US" sz="2000" dirty="0" smtClean="0">
                <a:solidFill>
                  <a:schemeClr val="tx1"/>
                </a:solidFill>
                <a:latin typeface="Courgette" pitchFamily="2" charset="0"/>
              </a:rPr>
              <a:t>3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ourgette" pitchFamily="2" charset="0"/>
              </a:rPr>
              <a:t>Module 2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Courgette" pitchFamily="2" charset="0"/>
              </a:rPr>
              <a:t>Nemchenko</a:t>
            </a:r>
            <a:r>
              <a:rPr lang="en-US" sz="2000" dirty="0" smtClean="0">
                <a:solidFill>
                  <a:schemeClr val="tx1"/>
                </a:solidFill>
                <a:latin typeface="Courgette" pitchFamily="2" charset="0"/>
              </a:rPr>
              <a:t> S.S.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357298"/>
            <a:ext cx="7761077" cy="12805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Цветик-семицветик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15616" y="2852936"/>
            <a:ext cx="2995477" cy="30408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0_c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4227117" cy="4786346"/>
          </a:xfrm>
        </p:spPr>
      </p:pic>
      <p:pic>
        <p:nvPicPr>
          <p:cNvPr id="5" name="Рисунок 4" descr="10_c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902" y="1357298"/>
            <a:ext cx="3962043" cy="49200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5</a:t>
            </a:r>
            <a:endParaRPr lang="ru-RU" dirty="0"/>
          </a:p>
        </p:txBody>
      </p:sp>
      <p:pic>
        <p:nvPicPr>
          <p:cNvPr id="4" name="Содержимое 3" descr="1.4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85918" y="1571612"/>
            <a:ext cx="6317121" cy="481242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28662" y="911189"/>
            <a:ext cx="7143800" cy="53578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6: dance!</a:t>
            </a:r>
            <a:endParaRPr lang="ru-RU" dirty="0"/>
          </a:p>
        </p:txBody>
      </p:sp>
      <p:pic>
        <p:nvPicPr>
          <p:cNvPr id="4" name="Содержимое 3" descr="1.9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20929" t="6593" r="22982" b="20879"/>
          <a:stretch>
            <a:fillRect/>
          </a:stretch>
        </p:blipFill>
        <p:spPr>
          <a:xfrm>
            <a:off x="2143108" y="1571612"/>
            <a:ext cx="4786346" cy="471490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Hello! _ Super Simple Songs.mp4">
            <a:hlinkClick r:id="" action="ppaction://media"/>
          </p:cNvPr>
          <p:cNvPicPr>
            <a:picLocks noGrp="1" noChangeAspect="1"/>
          </p:cNvPicPr>
          <p:nvPr>
            <p:ph sz="quarter"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50899" y="642919"/>
            <a:ext cx="7579275" cy="56848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7</a:t>
            </a:r>
            <a:endParaRPr lang="ru-RU" dirty="0"/>
          </a:p>
        </p:txBody>
      </p:sp>
      <p:pic>
        <p:nvPicPr>
          <p:cNvPr id="6" name="Содержимое 5" descr="1.5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14479" y="1571612"/>
            <a:ext cx="6189111" cy="471490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+965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1928802"/>
            <a:ext cx="8479381" cy="35004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29048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Courgette" pitchFamily="2" charset="0"/>
              </a:rPr>
              <a:t>You’ve picked up all petals and saved our flower</a:t>
            </a:r>
          </a:p>
          <a:p>
            <a:pPr algn="ctr">
              <a:buNone/>
            </a:pPr>
            <a:r>
              <a:rPr lang="en-US" dirty="0" smtClean="0">
                <a:latin typeface="Courgette" pitchFamily="2" charset="0"/>
              </a:rPr>
              <a:t>Now it is happy!</a:t>
            </a:r>
          </a:p>
          <a:p>
            <a:pPr algn="ctr">
              <a:buNone/>
            </a:pPr>
            <a:r>
              <a:rPr lang="en-US" dirty="0" smtClean="0">
                <a:latin typeface="Courgette" pitchFamily="2" charset="0"/>
              </a:rPr>
              <a:t>Thank you, boys and girls!  </a:t>
            </a:r>
          </a:p>
          <a:p>
            <a:endParaRPr lang="ru-RU" dirty="0"/>
          </a:p>
        </p:txBody>
      </p:sp>
      <p:pic>
        <p:nvPicPr>
          <p:cNvPr id="4" name="Рисунок 3" descr="1.png"/>
          <p:cNvPicPr>
            <a:picLocks noChangeAspect="1"/>
          </p:cNvPicPr>
          <p:nvPr/>
        </p:nvPicPr>
        <p:blipFill>
          <a:blip r:embed="rId2"/>
          <a:srcRect l="15923" t="11037" r="16816" b="8948"/>
          <a:stretch>
            <a:fillRect/>
          </a:stretch>
        </p:blipFill>
        <p:spPr>
          <a:xfrm flipH="1">
            <a:off x="4357686" y="1714488"/>
            <a:ext cx="4572000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643050"/>
            <a:ext cx="3714776" cy="542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latin typeface="Courgette" pitchFamily="2" charset="0"/>
              </a:rPr>
              <a:t>The strong wind is blowing. The leaves go out from tree.</a:t>
            </a:r>
          </a:p>
          <a:p>
            <a:pPr algn="ctr">
              <a:buNone/>
            </a:pPr>
            <a:r>
              <a:rPr lang="en-US" dirty="0" smtClean="0">
                <a:latin typeface="Courgette" pitchFamily="2" charset="0"/>
              </a:rPr>
              <a:t>  Only one flower has its petals. Poor flower. Let`s help it. We must do seven task to save this flower.</a:t>
            </a:r>
            <a:endParaRPr lang="ru-RU" dirty="0"/>
          </a:p>
        </p:txBody>
      </p:sp>
      <p:pic>
        <p:nvPicPr>
          <p:cNvPr id="4" name="Рисунок 3" descr="1.png"/>
          <p:cNvPicPr>
            <a:picLocks noChangeAspect="1"/>
          </p:cNvPicPr>
          <p:nvPr/>
        </p:nvPicPr>
        <p:blipFill>
          <a:blip r:embed="rId4"/>
          <a:srcRect l="12936" r="12092"/>
          <a:stretch>
            <a:fillRect/>
          </a:stretch>
        </p:blipFill>
        <p:spPr>
          <a:xfrm flipH="1">
            <a:off x="4500562" y="1643050"/>
            <a:ext cx="4429156" cy="4500594"/>
          </a:xfrm>
          <a:prstGeom prst="rect">
            <a:avLst/>
          </a:prstGeom>
        </p:spPr>
      </p:pic>
      <p:pic>
        <p:nvPicPr>
          <p:cNvPr id="5" name="01917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00034" y="5357826"/>
            <a:ext cx="876304" cy="876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914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400" dirty="0" smtClean="0">
                <a:latin typeface="Courgette" pitchFamily="2" charset="0"/>
              </a:rPr>
              <a:t>Task 1</a:t>
            </a:r>
            <a:endParaRPr lang="ru-RU" sz="4400" i="1" dirty="0">
              <a:latin typeface="Franklin Gothic Book" pitchFamily="34" charset="0"/>
            </a:endParaRPr>
          </a:p>
        </p:txBody>
      </p:sp>
      <p:pic>
        <p:nvPicPr>
          <p:cNvPr id="4" name="Содержимое 3" descr="1.6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14480" y="2000240"/>
            <a:ext cx="5658991" cy="431105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5384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7290" y="2714620"/>
            <a:ext cx="6219259" cy="3418774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28" y="1500174"/>
          <a:ext cx="6286542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7757"/>
                <a:gridCol w="1047757"/>
                <a:gridCol w="1047757"/>
                <a:gridCol w="1047757"/>
                <a:gridCol w="1047757"/>
                <a:gridCol w="104775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1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2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3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4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5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1" dirty="0" smtClean="0">
                          <a:latin typeface="Franklin Gothic Book" pitchFamily="34" charset="0"/>
                        </a:rPr>
                        <a:t>6</a:t>
                      </a:r>
                      <a:endParaRPr lang="ru-RU" sz="3200" i="1" dirty="0">
                        <a:latin typeface="Franklin Gothic Book" pitchFamily="34" charset="0"/>
                      </a:endParaRPr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e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g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d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a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b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>
                          <a:solidFill>
                            <a:srgbClr val="C00000"/>
                          </a:solidFill>
                          <a:latin typeface="Franklin Gothic Book" pitchFamily="34" charset="0"/>
                        </a:rPr>
                        <a:t>c</a:t>
                      </a:r>
                      <a:endParaRPr lang="ru-RU" sz="3200" i="1" dirty="0">
                        <a:solidFill>
                          <a:srgbClr val="C00000"/>
                        </a:solidFill>
                        <a:latin typeface="Franklin Gothic Boo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2</a:t>
            </a:r>
            <a:endParaRPr lang="ru-RU" dirty="0"/>
          </a:p>
        </p:txBody>
      </p:sp>
      <p:pic>
        <p:nvPicPr>
          <p:cNvPr id="4" name="Содержимое 3" descr="1.7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7290" y="1714488"/>
            <a:ext cx="6015568" cy="458270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попка\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643050"/>
            <a:ext cx="6000792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 3</a:t>
            </a:r>
            <a:endParaRPr lang="ru-RU" dirty="0"/>
          </a:p>
        </p:txBody>
      </p:sp>
      <p:pic>
        <p:nvPicPr>
          <p:cNvPr id="4" name="Содержимое 3" descr="1.2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14480" y="1500174"/>
            <a:ext cx="6339060" cy="482914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2976" y="1357298"/>
            <a:ext cx="6643734" cy="498280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Courgette" pitchFamily="2" charset="0"/>
              </a:rPr>
              <a:t>Task 4</a:t>
            </a:r>
            <a:endParaRPr lang="ru-RU" dirty="0"/>
          </a:p>
        </p:txBody>
      </p:sp>
      <p:pic>
        <p:nvPicPr>
          <p:cNvPr id="4" name="Содержимое 3" descr="1.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85918" y="1571612"/>
            <a:ext cx="6095337" cy="464347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2">
      <a:dk1>
        <a:sysClr val="windowText" lastClr="000000"/>
      </a:dk1>
      <a:lt1>
        <a:sysClr val="window" lastClr="FFFFFF"/>
      </a:lt1>
      <a:dk2>
        <a:srgbClr val="666666"/>
      </a:dk2>
      <a:lt2>
        <a:srgbClr val="FFFFFF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168</TotalTime>
  <Words>96</Words>
  <Application>Microsoft Office PowerPoint</Application>
  <PresentationFormat>Экран (4:3)</PresentationFormat>
  <Paragraphs>28</Paragraphs>
  <Slides>17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Courgette</vt:lpstr>
      <vt:lpstr>Franklin Gothic Book</vt:lpstr>
      <vt:lpstr>Georgia</vt:lpstr>
      <vt:lpstr>Wingdings</vt:lpstr>
      <vt:lpstr>Wingdings 2</vt:lpstr>
      <vt:lpstr>Официальная</vt:lpstr>
      <vt:lpstr>Презентация PowerPoint</vt:lpstr>
      <vt:lpstr>Презентация PowerPoint</vt:lpstr>
      <vt:lpstr>Task 1</vt:lpstr>
      <vt:lpstr>Презентация PowerPoint</vt:lpstr>
      <vt:lpstr>Task 2</vt:lpstr>
      <vt:lpstr>Презентация PowerPoint</vt:lpstr>
      <vt:lpstr>Task  3</vt:lpstr>
      <vt:lpstr>Презентация PowerPoint</vt:lpstr>
      <vt:lpstr>Task 4</vt:lpstr>
      <vt:lpstr>Презентация PowerPoint</vt:lpstr>
      <vt:lpstr>Task 5</vt:lpstr>
      <vt:lpstr>Презентация PowerPoint</vt:lpstr>
      <vt:lpstr>Task 6: dance!</vt:lpstr>
      <vt:lpstr>Презентация PowerPoint</vt:lpstr>
      <vt:lpstr>Task 7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Наталия Владимировна Поколенко</cp:lastModifiedBy>
  <cp:revision>16</cp:revision>
  <dcterms:created xsi:type="dcterms:W3CDTF">2022-10-23T14:36:43Z</dcterms:created>
  <dcterms:modified xsi:type="dcterms:W3CDTF">2022-10-24T09:19:31Z</dcterms:modified>
</cp:coreProperties>
</file>