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8" r:id="rId14"/>
    <p:sldId id="266" r:id="rId15"/>
    <p:sldId id="272" r:id="rId16"/>
    <p:sldId id="273" r:id="rId17"/>
    <p:sldId id="274" r:id="rId18"/>
    <p:sldId id="275" r:id="rId19"/>
    <p:sldId id="281" r:id="rId20"/>
    <p:sldId id="276" r:id="rId21"/>
    <p:sldId id="279" r:id="rId22"/>
    <p:sldId id="280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1E58D-1950-404B-9C44-FE324C9485C4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</dgm:pt>
    <dgm:pt modelId="{CD6D405B-163A-426C-847D-26371F8E814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Организмы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(по  </a:t>
          </a: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количеству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клеток в </a:t>
          </a:r>
          <a:r>
            <a:rPr kumimoji="0" lang="ru-RU" sz="24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организме)</a:t>
          </a:r>
          <a:endParaRPr kumimoji="0" lang="ru-RU" sz="24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E1C10198-BEFA-44D4-832F-E2ED3958F86F}" type="parTrans" cxnId="{90467BB7-180C-4F17-986F-00EE923AFC88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7265C1F3-B338-49DB-BCE0-86DB25FE6E52}" type="sibTrans" cxnId="{90467BB7-180C-4F17-986F-00EE923AFC88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1857905B-C7FA-4E6E-8A00-DBFD914CAA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E7D75740-A9A2-40DA-98BA-0A41D8F97A8D}" type="parTrans" cxnId="{9ADCE2B7-05C3-4A60-AC7D-3C2A021BD620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483E7B54-675A-4931-B944-704CF985EE16}" type="sibTrans" cxnId="{9ADCE2B7-05C3-4A60-AC7D-3C2A021BD620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ACF3BC54-41BA-4D9F-8269-F7DC3AB801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73211B12-B5F7-4B5D-A5FA-31D60DCF79EA}" type="parTrans" cxnId="{B4CCFA31-EA36-44BC-8F11-3911EF0E1A66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D3CBDEC4-1ACB-412D-947C-3A959EA5853C}" type="sibTrans" cxnId="{B4CCFA31-EA36-44BC-8F11-3911EF0E1A66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ECA94814-28F1-40E4-AE31-81EF784E5D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FB382299-434A-4691-8787-700944EEDF63}" type="parTrans" cxnId="{346F7002-3FB1-42CF-9406-E1BAE5774609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1D9354F0-E549-4FDC-8ECB-0EC14171F2B6}" type="sibTrans" cxnId="{346F7002-3FB1-42CF-9406-E1BAE5774609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F983BA84-E712-4EC0-AB50-B3BB3701716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  <a:endParaRPr kumimoji="0" lang="ru-RU" sz="4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30CD8CE3-E2CA-42B2-909D-F86963DF0E78}" type="parTrans" cxnId="{2BEF5C42-9D67-4009-9016-20631CD43CB2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1135AD95-0D01-42C6-8459-9FEE5A605C90}" type="sibTrans" cxnId="{2BEF5C42-9D67-4009-9016-20631CD43CB2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E75FDBD4-7C1A-4FA8-A545-BD11F1872C9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0B77FD26-C2BE-499C-A778-582C8E5024DB}" type="parTrans" cxnId="{E3D6CB80-2F35-44BE-BAD3-C582B5403A13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3FEFFBDB-0347-44E2-A77A-36FD1DCED399}" type="sibTrans" cxnId="{E3D6CB80-2F35-44BE-BAD3-C582B5403A13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4C83FF32-E888-40FF-8E45-DE82EBB944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9D16B6EA-BB0C-4EFF-842A-8BDAEBD6A5F9}" type="parTrans" cxnId="{94A0322F-A9A1-472C-8739-6E39ECEC9178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DA38ABCA-79E7-4684-9439-508F290EC4AC}" type="sibTrans" cxnId="{94A0322F-A9A1-472C-8739-6E39ECEC9178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C8031A20-FA80-4AF1-A956-75098DEBD33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gm:t>
    </dgm:pt>
    <dgm:pt modelId="{BFA788D5-4C3E-42E9-B993-1E5079AB80AD}" type="parTrans" cxnId="{CCD3E891-F53E-4F3E-9F6A-C05D357B4E94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68FB349D-D55D-4AA1-AF08-D0E4D8406968}" type="sibTrans" cxnId="{CCD3E891-F53E-4F3E-9F6A-C05D357B4E94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B8D27809-F647-4EEB-8F73-607E30A4F94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  <a:endParaRPr kumimoji="0" lang="ru-RU" sz="4000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gm:t>
    </dgm:pt>
    <dgm:pt modelId="{725228DC-7676-442D-A715-9B01E05293DE}" type="sibTrans" cxnId="{A35F8C69-42A9-4E28-8CC9-9AF59EADD104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41BD107C-8997-4F68-BA5A-02D8931481C4}" type="parTrans" cxnId="{A35F8C69-42A9-4E28-8CC9-9AF59EADD104}">
      <dgm:prSet/>
      <dgm:spPr/>
      <dgm:t>
        <a:bodyPr/>
        <a:lstStyle/>
        <a:p>
          <a:endParaRPr lang="ru-RU" b="1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98944FE0-65AB-4039-860F-1F18B1425042}" type="pres">
      <dgm:prSet presAssocID="{2A31E58D-1950-404B-9C44-FE324C9485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48857F-8D30-4E0A-A210-29BCE503BA38}" type="pres">
      <dgm:prSet presAssocID="{CD6D405B-163A-426C-847D-26371F8E8142}" presName="root1" presStyleCnt="0"/>
      <dgm:spPr/>
    </dgm:pt>
    <dgm:pt modelId="{97DC2789-FD68-4A13-AAAD-72EE83CD8F4A}" type="pres">
      <dgm:prSet presAssocID="{CD6D405B-163A-426C-847D-26371F8E8142}" presName="LevelOneTextNode" presStyleLbl="node0" presStyleIdx="0" presStyleCnt="1" custScaleX="188084" custScaleY="534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A7284-4C0E-4C2D-A1A5-8A4A886D6E62}" type="pres">
      <dgm:prSet presAssocID="{CD6D405B-163A-426C-847D-26371F8E8142}" presName="level2hierChild" presStyleCnt="0"/>
      <dgm:spPr/>
    </dgm:pt>
    <dgm:pt modelId="{4ECDF783-3E0B-43C8-8D48-278E8ED251A0}" type="pres">
      <dgm:prSet presAssocID="{41BD107C-8997-4F68-BA5A-02D8931481C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5139F20-D505-43E8-9692-DDC5ACFFCC80}" type="pres">
      <dgm:prSet presAssocID="{41BD107C-8997-4F68-BA5A-02D8931481C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2EC55E0-296D-46AC-8701-3A0869727A53}" type="pres">
      <dgm:prSet presAssocID="{B8D27809-F647-4EEB-8F73-607E30A4F945}" presName="root2" presStyleCnt="0"/>
      <dgm:spPr/>
    </dgm:pt>
    <dgm:pt modelId="{04781922-F955-4D42-AC16-DA0114EA66E9}" type="pres">
      <dgm:prSet presAssocID="{B8D27809-F647-4EEB-8F73-607E30A4F945}" presName="LevelTwoTextNode" presStyleLbl="node2" presStyleIdx="0" presStyleCnt="2" custScaleX="210499" custScaleY="1897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EB41C-6199-4390-972F-FF038C2091CA}" type="pres">
      <dgm:prSet presAssocID="{B8D27809-F647-4EEB-8F73-607E30A4F945}" presName="level3hierChild" presStyleCnt="0"/>
      <dgm:spPr/>
    </dgm:pt>
    <dgm:pt modelId="{EC767B90-8B20-470A-B109-AD3832BBCB09}" type="pres">
      <dgm:prSet presAssocID="{E7D75740-A9A2-40DA-98BA-0A41D8F97A8D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C3EBF0F8-625A-42B2-9B65-E5139C8C6567}" type="pres">
      <dgm:prSet presAssocID="{E7D75740-A9A2-40DA-98BA-0A41D8F97A8D}" presName="connTx" presStyleLbl="parChTrans1D3" presStyleIdx="0" presStyleCnt="6"/>
      <dgm:spPr/>
      <dgm:t>
        <a:bodyPr/>
        <a:lstStyle/>
        <a:p>
          <a:endParaRPr lang="ru-RU"/>
        </a:p>
      </dgm:t>
    </dgm:pt>
    <dgm:pt modelId="{084A474D-A1B6-487B-BC4F-845A3CA4A95B}" type="pres">
      <dgm:prSet presAssocID="{1857905B-C7FA-4E6E-8A00-DBFD914CAA3C}" presName="root2" presStyleCnt="0"/>
      <dgm:spPr/>
    </dgm:pt>
    <dgm:pt modelId="{BBA65570-C55E-429F-84EA-94F43ABEE530}" type="pres">
      <dgm:prSet presAssocID="{1857905B-C7FA-4E6E-8A00-DBFD914CAA3C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FAD814-3F7B-4B24-8CC9-CEDC0E651E6D}" type="pres">
      <dgm:prSet presAssocID="{1857905B-C7FA-4E6E-8A00-DBFD914CAA3C}" presName="level3hierChild" presStyleCnt="0"/>
      <dgm:spPr/>
    </dgm:pt>
    <dgm:pt modelId="{E86C6F01-C282-4FE6-A55A-CE60B97AA6ED}" type="pres">
      <dgm:prSet presAssocID="{73211B12-B5F7-4B5D-A5FA-31D60DCF79EA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2C563E93-58C0-4309-A1AE-ADE810BAA7A0}" type="pres">
      <dgm:prSet presAssocID="{73211B12-B5F7-4B5D-A5FA-31D60DCF79EA}" presName="connTx" presStyleLbl="parChTrans1D3" presStyleIdx="1" presStyleCnt="6"/>
      <dgm:spPr/>
      <dgm:t>
        <a:bodyPr/>
        <a:lstStyle/>
        <a:p>
          <a:endParaRPr lang="ru-RU"/>
        </a:p>
      </dgm:t>
    </dgm:pt>
    <dgm:pt modelId="{73CBCAA9-D978-40EB-9494-E15AC54C7F61}" type="pres">
      <dgm:prSet presAssocID="{ACF3BC54-41BA-4D9F-8269-F7DC3AB80142}" presName="root2" presStyleCnt="0"/>
      <dgm:spPr/>
    </dgm:pt>
    <dgm:pt modelId="{7125E288-E989-4BB7-ABEA-5B0696EA0BE7}" type="pres">
      <dgm:prSet presAssocID="{ACF3BC54-41BA-4D9F-8269-F7DC3AB80142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E77323-E7E4-46F5-BE24-28D60B2607FE}" type="pres">
      <dgm:prSet presAssocID="{ACF3BC54-41BA-4D9F-8269-F7DC3AB80142}" presName="level3hierChild" presStyleCnt="0"/>
      <dgm:spPr/>
    </dgm:pt>
    <dgm:pt modelId="{61D6458C-E75F-47A2-B4DD-03285A539EC3}" type="pres">
      <dgm:prSet presAssocID="{FB382299-434A-4691-8787-700944EEDF63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AF4B6975-90A4-49C2-B865-ACA5A0DEA7B5}" type="pres">
      <dgm:prSet presAssocID="{FB382299-434A-4691-8787-700944EEDF63}" presName="connTx" presStyleLbl="parChTrans1D3" presStyleIdx="2" presStyleCnt="6"/>
      <dgm:spPr/>
      <dgm:t>
        <a:bodyPr/>
        <a:lstStyle/>
        <a:p>
          <a:endParaRPr lang="ru-RU"/>
        </a:p>
      </dgm:t>
    </dgm:pt>
    <dgm:pt modelId="{94BEB446-ADFA-423B-A2BF-1CB98E60140D}" type="pres">
      <dgm:prSet presAssocID="{ECA94814-28F1-40E4-AE31-81EF784E5D3F}" presName="root2" presStyleCnt="0"/>
      <dgm:spPr/>
    </dgm:pt>
    <dgm:pt modelId="{E02CB919-D1A4-48F2-AC52-7581C6AC44A8}" type="pres">
      <dgm:prSet presAssocID="{ECA94814-28F1-40E4-AE31-81EF784E5D3F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E7C42-4EBC-46D9-BF32-7052ABC49240}" type="pres">
      <dgm:prSet presAssocID="{ECA94814-28F1-40E4-AE31-81EF784E5D3F}" presName="level3hierChild" presStyleCnt="0"/>
      <dgm:spPr/>
    </dgm:pt>
    <dgm:pt modelId="{261DC22E-792E-4FB2-8BB0-8985C8A532B8}" type="pres">
      <dgm:prSet presAssocID="{30CD8CE3-E2CA-42B2-909D-F86963DF0E7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BB22438-D369-4911-8E8D-DC9452991CF9}" type="pres">
      <dgm:prSet presAssocID="{30CD8CE3-E2CA-42B2-909D-F86963DF0E7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F94F53-6204-4F22-A251-CD6FD6FA711C}" type="pres">
      <dgm:prSet presAssocID="{F983BA84-E712-4EC0-AB50-B3BB37017168}" presName="root2" presStyleCnt="0"/>
      <dgm:spPr/>
    </dgm:pt>
    <dgm:pt modelId="{6F68A998-C09D-4AB1-BEDC-C71138E79824}" type="pres">
      <dgm:prSet presAssocID="{F983BA84-E712-4EC0-AB50-B3BB37017168}" presName="LevelTwoTextNode" presStyleLbl="node2" presStyleIdx="1" presStyleCnt="2" custScaleX="216249" custScaleY="205072" custLinFactNeighborX="-958" custLinFactNeighborY="-15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28DD8-4649-4F3E-8DDA-5C61BFDD74F0}" type="pres">
      <dgm:prSet presAssocID="{F983BA84-E712-4EC0-AB50-B3BB37017168}" presName="level3hierChild" presStyleCnt="0"/>
      <dgm:spPr/>
    </dgm:pt>
    <dgm:pt modelId="{E91441B8-7565-4B01-8946-1E1E66CC833B}" type="pres">
      <dgm:prSet presAssocID="{0B77FD26-C2BE-499C-A778-582C8E5024DB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6D054306-144B-44FC-8AF2-1F491D22B464}" type="pres">
      <dgm:prSet presAssocID="{0B77FD26-C2BE-499C-A778-582C8E5024DB}" presName="connTx" presStyleLbl="parChTrans1D3" presStyleIdx="3" presStyleCnt="6"/>
      <dgm:spPr/>
      <dgm:t>
        <a:bodyPr/>
        <a:lstStyle/>
        <a:p>
          <a:endParaRPr lang="ru-RU"/>
        </a:p>
      </dgm:t>
    </dgm:pt>
    <dgm:pt modelId="{DB9A9699-FC3A-4AA7-9396-9F44313FC07B}" type="pres">
      <dgm:prSet presAssocID="{E75FDBD4-7C1A-4FA8-A545-BD11F1872C9D}" presName="root2" presStyleCnt="0"/>
      <dgm:spPr/>
    </dgm:pt>
    <dgm:pt modelId="{CCCAE2D6-5C99-44FF-A5CA-15E552A826B5}" type="pres">
      <dgm:prSet presAssocID="{E75FDBD4-7C1A-4FA8-A545-BD11F1872C9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346D5A-4A5B-4FAF-B5FB-1134A9336E48}" type="pres">
      <dgm:prSet presAssocID="{E75FDBD4-7C1A-4FA8-A545-BD11F1872C9D}" presName="level3hierChild" presStyleCnt="0"/>
      <dgm:spPr/>
    </dgm:pt>
    <dgm:pt modelId="{FC5AD994-78BF-4E8F-81C3-F60D98A72B7D}" type="pres">
      <dgm:prSet presAssocID="{9D16B6EA-BB0C-4EFF-842A-8BDAEBD6A5F9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1D19CE0E-93EA-4BB3-93E4-C697C1BDB408}" type="pres">
      <dgm:prSet presAssocID="{9D16B6EA-BB0C-4EFF-842A-8BDAEBD6A5F9}" presName="connTx" presStyleLbl="parChTrans1D3" presStyleIdx="4" presStyleCnt="6"/>
      <dgm:spPr/>
      <dgm:t>
        <a:bodyPr/>
        <a:lstStyle/>
        <a:p>
          <a:endParaRPr lang="ru-RU"/>
        </a:p>
      </dgm:t>
    </dgm:pt>
    <dgm:pt modelId="{3F819553-8DD0-47DD-98BF-356C065869D6}" type="pres">
      <dgm:prSet presAssocID="{4C83FF32-E888-40FF-8E45-DE82EBB9443C}" presName="root2" presStyleCnt="0"/>
      <dgm:spPr/>
    </dgm:pt>
    <dgm:pt modelId="{3A726AB5-F16D-44E2-A055-8FB5B875CF93}" type="pres">
      <dgm:prSet presAssocID="{4C83FF32-E888-40FF-8E45-DE82EBB9443C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4CAD2D-753C-48C5-986D-6F310945725B}" type="pres">
      <dgm:prSet presAssocID="{4C83FF32-E888-40FF-8E45-DE82EBB9443C}" presName="level3hierChild" presStyleCnt="0"/>
      <dgm:spPr/>
    </dgm:pt>
    <dgm:pt modelId="{3A9FB476-03F5-434D-838E-D90BC864C03C}" type="pres">
      <dgm:prSet presAssocID="{BFA788D5-4C3E-42E9-B993-1E5079AB80AD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0F8042F9-2F4D-4294-9D27-76DD24461DF9}" type="pres">
      <dgm:prSet presAssocID="{BFA788D5-4C3E-42E9-B993-1E5079AB80AD}" presName="connTx" presStyleLbl="parChTrans1D3" presStyleIdx="5" presStyleCnt="6"/>
      <dgm:spPr/>
      <dgm:t>
        <a:bodyPr/>
        <a:lstStyle/>
        <a:p>
          <a:endParaRPr lang="ru-RU"/>
        </a:p>
      </dgm:t>
    </dgm:pt>
    <dgm:pt modelId="{9425A8A4-8F44-4A96-B6D4-4244D890C674}" type="pres">
      <dgm:prSet presAssocID="{C8031A20-FA80-4AF1-A956-75098DEBD337}" presName="root2" presStyleCnt="0"/>
      <dgm:spPr/>
    </dgm:pt>
    <dgm:pt modelId="{50F8C898-794B-48BA-AD60-67D88689CA74}" type="pres">
      <dgm:prSet presAssocID="{C8031A20-FA80-4AF1-A956-75098DEBD337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C05919-ED99-4B02-80DE-E74256C7E5D9}" type="pres">
      <dgm:prSet presAssocID="{C8031A20-FA80-4AF1-A956-75098DEBD337}" presName="level3hierChild" presStyleCnt="0"/>
      <dgm:spPr/>
    </dgm:pt>
  </dgm:ptLst>
  <dgm:cxnLst>
    <dgm:cxn modelId="{D4A056DE-03D8-45CD-B22F-C6A7DF8BFE1D}" type="presOf" srcId="{FB382299-434A-4691-8787-700944EEDF63}" destId="{AF4B6975-90A4-49C2-B865-ACA5A0DEA7B5}" srcOrd="1" destOrd="0" presId="urn:microsoft.com/office/officeart/2005/8/layout/hierarchy2"/>
    <dgm:cxn modelId="{33A6905E-2A3E-4213-9369-715E224625D3}" type="presOf" srcId="{0B77FD26-C2BE-499C-A778-582C8E5024DB}" destId="{6D054306-144B-44FC-8AF2-1F491D22B464}" srcOrd="1" destOrd="0" presId="urn:microsoft.com/office/officeart/2005/8/layout/hierarchy2"/>
    <dgm:cxn modelId="{F56B54C7-5FD0-486F-AAA3-02F7D2447F43}" type="presOf" srcId="{9D16B6EA-BB0C-4EFF-842A-8BDAEBD6A5F9}" destId="{FC5AD994-78BF-4E8F-81C3-F60D98A72B7D}" srcOrd="0" destOrd="0" presId="urn:microsoft.com/office/officeart/2005/8/layout/hierarchy2"/>
    <dgm:cxn modelId="{1CC72AC3-9643-4EA4-807B-50D40DCFAF3F}" type="presOf" srcId="{C8031A20-FA80-4AF1-A956-75098DEBD337}" destId="{50F8C898-794B-48BA-AD60-67D88689CA74}" srcOrd="0" destOrd="0" presId="urn:microsoft.com/office/officeart/2005/8/layout/hierarchy2"/>
    <dgm:cxn modelId="{247C7B81-8808-46EE-B982-4A5A564AF143}" type="presOf" srcId="{BFA788D5-4C3E-42E9-B993-1E5079AB80AD}" destId="{0F8042F9-2F4D-4294-9D27-76DD24461DF9}" srcOrd="1" destOrd="0" presId="urn:microsoft.com/office/officeart/2005/8/layout/hierarchy2"/>
    <dgm:cxn modelId="{4CD17837-B809-4A94-A93D-2405621DBE2C}" type="presOf" srcId="{41BD107C-8997-4F68-BA5A-02D8931481C4}" destId="{4ECDF783-3E0B-43C8-8D48-278E8ED251A0}" srcOrd="0" destOrd="0" presId="urn:microsoft.com/office/officeart/2005/8/layout/hierarchy2"/>
    <dgm:cxn modelId="{50311D8E-150B-491F-94B7-92CA571C529A}" type="presOf" srcId="{F983BA84-E712-4EC0-AB50-B3BB37017168}" destId="{6F68A998-C09D-4AB1-BEDC-C71138E79824}" srcOrd="0" destOrd="0" presId="urn:microsoft.com/office/officeart/2005/8/layout/hierarchy2"/>
    <dgm:cxn modelId="{9ADCE2B7-05C3-4A60-AC7D-3C2A021BD620}" srcId="{B8D27809-F647-4EEB-8F73-607E30A4F945}" destId="{1857905B-C7FA-4E6E-8A00-DBFD914CAA3C}" srcOrd="0" destOrd="0" parTransId="{E7D75740-A9A2-40DA-98BA-0A41D8F97A8D}" sibTransId="{483E7B54-675A-4931-B944-704CF985EE16}"/>
    <dgm:cxn modelId="{BD6F72C2-8CFB-42AB-8C5C-D776F443AFD1}" type="presOf" srcId="{1857905B-C7FA-4E6E-8A00-DBFD914CAA3C}" destId="{BBA65570-C55E-429F-84EA-94F43ABEE530}" srcOrd="0" destOrd="0" presId="urn:microsoft.com/office/officeart/2005/8/layout/hierarchy2"/>
    <dgm:cxn modelId="{94BB847D-4A05-4CC3-AE99-02D27DA369C6}" type="presOf" srcId="{0B77FD26-C2BE-499C-A778-582C8E5024DB}" destId="{E91441B8-7565-4B01-8946-1E1E66CC833B}" srcOrd="0" destOrd="0" presId="urn:microsoft.com/office/officeart/2005/8/layout/hierarchy2"/>
    <dgm:cxn modelId="{E3D6CB80-2F35-44BE-BAD3-C582B5403A13}" srcId="{F983BA84-E712-4EC0-AB50-B3BB37017168}" destId="{E75FDBD4-7C1A-4FA8-A545-BD11F1872C9D}" srcOrd="0" destOrd="0" parTransId="{0B77FD26-C2BE-499C-A778-582C8E5024DB}" sibTransId="{3FEFFBDB-0347-44E2-A77A-36FD1DCED399}"/>
    <dgm:cxn modelId="{4378CBD8-0A35-4C7A-AD36-006B551DA83C}" type="presOf" srcId="{BFA788D5-4C3E-42E9-B993-1E5079AB80AD}" destId="{3A9FB476-03F5-434D-838E-D90BC864C03C}" srcOrd="0" destOrd="0" presId="urn:microsoft.com/office/officeart/2005/8/layout/hierarchy2"/>
    <dgm:cxn modelId="{B4CCFA31-EA36-44BC-8F11-3911EF0E1A66}" srcId="{B8D27809-F647-4EEB-8F73-607E30A4F945}" destId="{ACF3BC54-41BA-4D9F-8269-F7DC3AB80142}" srcOrd="1" destOrd="0" parTransId="{73211B12-B5F7-4B5D-A5FA-31D60DCF79EA}" sibTransId="{D3CBDEC4-1ACB-412D-947C-3A959EA5853C}"/>
    <dgm:cxn modelId="{B0573CAE-251B-4846-BA90-B15AD9C79C38}" type="presOf" srcId="{9D16B6EA-BB0C-4EFF-842A-8BDAEBD6A5F9}" destId="{1D19CE0E-93EA-4BB3-93E4-C697C1BDB408}" srcOrd="1" destOrd="0" presId="urn:microsoft.com/office/officeart/2005/8/layout/hierarchy2"/>
    <dgm:cxn modelId="{052293E3-50E2-4D3A-B9E8-09D2919081F0}" type="presOf" srcId="{30CD8CE3-E2CA-42B2-909D-F86963DF0E78}" destId="{261DC22E-792E-4FB2-8BB0-8985C8A532B8}" srcOrd="0" destOrd="0" presId="urn:microsoft.com/office/officeart/2005/8/layout/hierarchy2"/>
    <dgm:cxn modelId="{B401E56C-1D8D-464F-92AE-F87CB6659E4D}" type="presOf" srcId="{ACF3BC54-41BA-4D9F-8269-F7DC3AB80142}" destId="{7125E288-E989-4BB7-ABEA-5B0696EA0BE7}" srcOrd="0" destOrd="0" presId="urn:microsoft.com/office/officeart/2005/8/layout/hierarchy2"/>
    <dgm:cxn modelId="{346F7002-3FB1-42CF-9406-E1BAE5774609}" srcId="{B8D27809-F647-4EEB-8F73-607E30A4F945}" destId="{ECA94814-28F1-40E4-AE31-81EF784E5D3F}" srcOrd="2" destOrd="0" parTransId="{FB382299-434A-4691-8787-700944EEDF63}" sibTransId="{1D9354F0-E549-4FDC-8ECB-0EC14171F2B6}"/>
    <dgm:cxn modelId="{8A1CE598-409C-44D7-8EEB-AF4A22880BD0}" type="presOf" srcId="{ECA94814-28F1-40E4-AE31-81EF784E5D3F}" destId="{E02CB919-D1A4-48F2-AC52-7581C6AC44A8}" srcOrd="0" destOrd="0" presId="urn:microsoft.com/office/officeart/2005/8/layout/hierarchy2"/>
    <dgm:cxn modelId="{4E72572B-43F4-4496-B775-69DC873E8C31}" type="presOf" srcId="{30CD8CE3-E2CA-42B2-909D-F86963DF0E78}" destId="{CBB22438-D369-4911-8E8D-DC9452991CF9}" srcOrd="1" destOrd="0" presId="urn:microsoft.com/office/officeart/2005/8/layout/hierarchy2"/>
    <dgm:cxn modelId="{A35F8C69-42A9-4E28-8CC9-9AF59EADD104}" srcId="{CD6D405B-163A-426C-847D-26371F8E8142}" destId="{B8D27809-F647-4EEB-8F73-607E30A4F945}" srcOrd="0" destOrd="0" parTransId="{41BD107C-8997-4F68-BA5A-02D8931481C4}" sibTransId="{725228DC-7676-442D-A715-9B01E05293DE}"/>
    <dgm:cxn modelId="{02BDD8F1-795F-4192-8F95-FC7354A14F24}" type="presOf" srcId="{2A31E58D-1950-404B-9C44-FE324C9485C4}" destId="{98944FE0-65AB-4039-860F-1F18B1425042}" srcOrd="0" destOrd="0" presId="urn:microsoft.com/office/officeart/2005/8/layout/hierarchy2"/>
    <dgm:cxn modelId="{10E73D4A-790B-4E53-A09F-745ECF62FBBB}" type="presOf" srcId="{CD6D405B-163A-426C-847D-26371F8E8142}" destId="{97DC2789-FD68-4A13-AAAD-72EE83CD8F4A}" srcOrd="0" destOrd="0" presId="urn:microsoft.com/office/officeart/2005/8/layout/hierarchy2"/>
    <dgm:cxn modelId="{F86D38EB-A396-4F0A-AAF0-124849E14169}" type="presOf" srcId="{B8D27809-F647-4EEB-8F73-607E30A4F945}" destId="{04781922-F955-4D42-AC16-DA0114EA66E9}" srcOrd="0" destOrd="0" presId="urn:microsoft.com/office/officeart/2005/8/layout/hierarchy2"/>
    <dgm:cxn modelId="{0B644B07-CF74-4005-BFC1-3EF4B47CBB92}" type="presOf" srcId="{E75FDBD4-7C1A-4FA8-A545-BD11F1872C9D}" destId="{CCCAE2D6-5C99-44FF-A5CA-15E552A826B5}" srcOrd="0" destOrd="0" presId="urn:microsoft.com/office/officeart/2005/8/layout/hierarchy2"/>
    <dgm:cxn modelId="{A4C9D21F-FFA2-4ADC-812D-9F3587EE09F8}" type="presOf" srcId="{FB382299-434A-4691-8787-700944EEDF63}" destId="{61D6458C-E75F-47A2-B4DD-03285A539EC3}" srcOrd="0" destOrd="0" presId="urn:microsoft.com/office/officeart/2005/8/layout/hierarchy2"/>
    <dgm:cxn modelId="{CCD3E891-F53E-4F3E-9F6A-C05D357B4E94}" srcId="{F983BA84-E712-4EC0-AB50-B3BB37017168}" destId="{C8031A20-FA80-4AF1-A956-75098DEBD337}" srcOrd="2" destOrd="0" parTransId="{BFA788D5-4C3E-42E9-B993-1E5079AB80AD}" sibTransId="{68FB349D-D55D-4AA1-AF08-D0E4D8406968}"/>
    <dgm:cxn modelId="{09011163-F983-4CD2-99F0-ACB3C428F589}" type="presOf" srcId="{E7D75740-A9A2-40DA-98BA-0A41D8F97A8D}" destId="{EC767B90-8B20-470A-B109-AD3832BBCB09}" srcOrd="0" destOrd="0" presId="urn:microsoft.com/office/officeart/2005/8/layout/hierarchy2"/>
    <dgm:cxn modelId="{1F2B41E4-CF60-4A60-A26B-A25AC45C428A}" type="presOf" srcId="{41BD107C-8997-4F68-BA5A-02D8931481C4}" destId="{65139F20-D505-43E8-9692-DDC5ACFFCC80}" srcOrd="1" destOrd="0" presId="urn:microsoft.com/office/officeart/2005/8/layout/hierarchy2"/>
    <dgm:cxn modelId="{94A0322F-A9A1-472C-8739-6E39ECEC9178}" srcId="{F983BA84-E712-4EC0-AB50-B3BB37017168}" destId="{4C83FF32-E888-40FF-8E45-DE82EBB9443C}" srcOrd="1" destOrd="0" parTransId="{9D16B6EA-BB0C-4EFF-842A-8BDAEBD6A5F9}" sibTransId="{DA38ABCA-79E7-4684-9439-508F290EC4AC}"/>
    <dgm:cxn modelId="{3619C4E9-91BE-414F-8019-ECA3311363B2}" type="presOf" srcId="{73211B12-B5F7-4B5D-A5FA-31D60DCF79EA}" destId="{2C563E93-58C0-4309-A1AE-ADE810BAA7A0}" srcOrd="1" destOrd="0" presId="urn:microsoft.com/office/officeart/2005/8/layout/hierarchy2"/>
    <dgm:cxn modelId="{90467BB7-180C-4F17-986F-00EE923AFC88}" srcId="{2A31E58D-1950-404B-9C44-FE324C9485C4}" destId="{CD6D405B-163A-426C-847D-26371F8E8142}" srcOrd="0" destOrd="0" parTransId="{E1C10198-BEFA-44D4-832F-E2ED3958F86F}" sibTransId="{7265C1F3-B338-49DB-BCE0-86DB25FE6E52}"/>
    <dgm:cxn modelId="{2BEF5C42-9D67-4009-9016-20631CD43CB2}" srcId="{CD6D405B-163A-426C-847D-26371F8E8142}" destId="{F983BA84-E712-4EC0-AB50-B3BB37017168}" srcOrd="1" destOrd="0" parTransId="{30CD8CE3-E2CA-42B2-909D-F86963DF0E78}" sibTransId="{1135AD95-0D01-42C6-8459-9FEE5A605C90}"/>
    <dgm:cxn modelId="{50E256E4-B4AF-4FE5-9D95-CA82F4D5F8DA}" type="presOf" srcId="{73211B12-B5F7-4B5D-A5FA-31D60DCF79EA}" destId="{E86C6F01-C282-4FE6-A55A-CE60B97AA6ED}" srcOrd="0" destOrd="0" presId="urn:microsoft.com/office/officeart/2005/8/layout/hierarchy2"/>
    <dgm:cxn modelId="{B1EEC7A8-A0E8-4636-B27B-DE071ADB5478}" type="presOf" srcId="{E7D75740-A9A2-40DA-98BA-0A41D8F97A8D}" destId="{C3EBF0F8-625A-42B2-9B65-E5139C8C6567}" srcOrd="1" destOrd="0" presId="urn:microsoft.com/office/officeart/2005/8/layout/hierarchy2"/>
    <dgm:cxn modelId="{F908A2BA-7888-47F5-A143-A87CA37022AF}" type="presOf" srcId="{4C83FF32-E888-40FF-8E45-DE82EBB9443C}" destId="{3A726AB5-F16D-44E2-A055-8FB5B875CF93}" srcOrd="0" destOrd="0" presId="urn:microsoft.com/office/officeart/2005/8/layout/hierarchy2"/>
    <dgm:cxn modelId="{7A332758-ED31-44BE-B1E2-9DE0A9B6FC0E}" type="presParOf" srcId="{98944FE0-65AB-4039-860F-1F18B1425042}" destId="{3248857F-8D30-4E0A-A210-29BCE503BA38}" srcOrd="0" destOrd="0" presId="urn:microsoft.com/office/officeart/2005/8/layout/hierarchy2"/>
    <dgm:cxn modelId="{83EA13D3-0B9B-45C3-9439-8FC9DE2C1504}" type="presParOf" srcId="{3248857F-8D30-4E0A-A210-29BCE503BA38}" destId="{97DC2789-FD68-4A13-AAAD-72EE83CD8F4A}" srcOrd="0" destOrd="0" presId="urn:microsoft.com/office/officeart/2005/8/layout/hierarchy2"/>
    <dgm:cxn modelId="{3393504D-0A08-4B8E-A9FF-CA15F1553EF6}" type="presParOf" srcId="{3248857F-8D30-4E0A-A210-29BCE503BA38}" destId="{6A8A7284-4C0E-4C2D-A1A5-8A4A886D6E62}" srcOrd="1" destOrd="0" presId="urn:microsoft.com/office/officeart/2005/8/layout/hierarchy2"/>
    <dgm:cxn modelId="{268988BE-9296-4806-B4A6-CDEF344E6CE1}" type="presParOf" srcId="{6A8A7284-4C0E-4C2D-A1A5-8A4A886D6E62}" destId="{4ECDF783-3E0B-43C8-8D48-278E8ED251A0}" srcOrd="0" destOrd="0" presId="urn:microsoft.com/office/officeart/2005/8/layout/hierarchy2"/>
    <dgm:cxn modelId="{0BF6F4AB-CF6F-4D89-922D-B2CC4269BE37}" type="presParOf" srcId="{4ECDF783-3E0B-43C8-8D48-278E8ED251A0}" destId="{65139F20-D505-43E8-9692-DDC5ACFFCC80}" srcOrd="0" destOrd="0" presId="urn:microsoft.com/office/officeart/2005/8/layout/hierarchy2"/>
    <dgm:cxn modelId="{7A2880ED-F506-455A-A39B-7E06F8327D2A}" type="presParOf" srcId="{6A8A7284-4C0E-4C2D-A1A5-8A4A886D6E62}" destId="{22EC55E0-296D-46AC-8701-3A0869727A53}" srcOrd="1" destOrd="0" presId="urn:microsoft.com/office/officeart/2005/8/layout/hierarchy2"/>
    <dgm:cxn modelId="{4F54A082-F13C-4EF5-8461-989946E6CF72}" type="presParOf" srcId="{22EC55E0-296D-46AC-8701-3A0869727A53}" destId="{04781922-F955-4D42-AC16-DA0114EA66E9}" srcOrd="0" destOrd="0" presId="urn:microsoft.com/office/officeart/2005/8/layout/hierarchy2"/>
    <dgm:cxn modelId="{B693C0F9-BABF-4667-B6A7-D72D8AB18D67}" type="presParOf" srcId="{22EC55E0-296D-46AC-8701-3A0869727A53}" destId="{2BEEB41C-6199-4390-972F-FF038C2091CA}" srcOrd="1" destOrd="0" presId="urn:microsoft.com/office/officeart/2005/8/layout/hierarchy2"/>
    <dgm:cxn modelId="{07C974A9-BB20-4618-8DF7-657D1074FA90}" type="presParOf" srcId="{2BEEB41C-6199-4390-972F-FF038C2091CA}" destId="{EC767B90-8B20-470A-B109-AD3832BBCB09}" srcOrd="0" destOrd="0" presId="urn:microsoft.com/office/officeart/2005/8/layout/hierarchy2"/>
    <dgm:cxn modelId="{A0AA6759-8DF8-4C4A-8966-D0392BAF99BC}" type="presParOf" srcId="{EC767B90-8B20-470A-B109-AD3832BBCB09}" destId="{C3EBF0F8-625A-42B2-9B65-E5139C8C6567}" srcOrd="0" destOrd="0" presId="urn:microsoft.com/office/officeart/2005/8/layout/hierarchy2"/>
    <dgm:cxn modelId="{0228C2F8-352A-476D-9D19-BCF47766982D}" type="presParOf" srcId="{2BEEB41C-6199-4390-972F-FF038C2091CA}" destId="{084A474D-A1B6-487B-BC4F-845A3CA4A95B}" srcOrd="1" destOrd="0" presId="urn:microsoft.com/office/officeart/2005/8/layout/hierarchy2"/>
    <dgm:cxn modelId="{BC2A54D7-812D-4651-8063-50D91F79ECB5}" type="presParOf" srcId="{084A474D-A1B6-487B-BC4F-845A3CA4A95B}" destId="{BBA65570-C55E-429F-84EA-94F43ABEE530}" srcOrd="0" destOrd="0" presId="urn:microsoft.com/office/officeart/2005/8/layout/hierarchy2"/>
    <dgm:cxn modelId="{6F3DE1DB-5966-4AD2-BBC9-4ADC848FDB69}" type="presParOf" srcId="{084A474D-A1B6-487B-BC4F-845A3CA4A95B}" destId="{C6FAD814-3F7B-4B24-8CC9-CEDC0E651E6D}" srcOrd="1" destOrd="0" presId="urn:microsoft.com/office/officeart/2005/8/layout/hierarchy2"/>
    <dgm:cxn modelId="{62EF7577-FDA3-4CB8-BFE4-D72ADB308B0F}" type="presParOf" srcId="{2BEEB41C-6199-4390-972F-FF038C2091CA}" destId="{E86C6F01-C282-4FE6-A55A-CE60B97AA6ED}" srcOrd="2" destOrd="0" presId="urn:microsoft.com/office/officeart/2005/8/layout/hierarchy2"/>
    <dgm:cxn modelId="{509EEBD6-D54D-4D9D-AC5E-7BC5E39278BB}" type="presParOf" srcId="{E86C6F01-C282-4FE6-A55A-CE60B97AA6ED}" destId="{2C563E93-58C0-4309-A1AE-ADE810BAA7A0}" srcOrd="0" destOrd="0" presId="urn:microsoft.com/office/officeart/2005/8/layout/hierarchy2"/>
    <dgm:cxn modelId="{8858022F-B1A8-4740-9652-58B73C6837EA}" type="presParOf" srcId="{2BEEB41C-6199-4390-972F-FF038C2091CA}" destId="{73CBCAA9-D978-40EB-9494-E15AC54C7F61}" srcOrd="3" destOrd="0" presId="urn:microsoft.com/office/officeart/2005/8/layout/hierarchy2"/>
    <dgm:cxn modelId="{EC3D2FEF-E222-446E-A164-496BCCEFEA44}" type="presParOf" srcId="{73CBCAA9-D978-40EB-9494-E15AC54C7F61}" destId="{7125E288-E989-4BB7-ABEA-5B0696EA0BE7}" srcOrd="0" destOrd="0" presId="urn:microsoft.com/office/officeart/2005/8/layout/hierarchy2"/>
    <dgm:cxn modelId="{E6BF664A-81CE-4E8D-947E-B835112453E5}" type="presParOf" srcId="{73CBCAA9-D978-40EB-9494-E15AC54C7F61}" destId="{96E77323-E7E4-46F5-BE24-28D60B2607FE}" srcOrd="1" destOrd="0" presId="urn:microsoft.com/office/officeart/2005/8/layout/hierarchy2"/>
    <dgm:cxn modelId="{1BF7F2BB-5579-459F-95EF-930B5B5F37AF}" type="presParOf" srcId="{2BEEB41C-6199-4390-972F-FF038C2091CA}" destId="{61D6458C-E75F-47A2-B4DD-03285A539EC3}" srcOrd="4" destOrd="0" presId="urn:microsoft.com/office/officeart/2005/8/layout/hierarchy2"/>
    <dgm:cxn modelId="{06C5B145-9C0D-4F95-88AE-B58D41825C73}" type="presParOf" srcId="{61D6458C-E75F-47A2-B4DD-03285A539EC3}" destId="{AF4B6975-90A4-49C2-B865-ACA5A0DEA7B5}" srcOrd="0" destOrd="0" presId="urn:microsoft.com/office/officeart/2005/8/layout/hierarchy2"/>
    <dgm:cxn modelId="{006908A9-A656-45A3-AD6E-7C5AAB2C315C}" type="presParOf" srcId="{2BEEB41C-6199-4390-972F-FF038C2091CA}" destId="{94BEB446-ADFA-423B-A2BF-1CB98E60140D}" srcOrd="5" destOrd="0" presId="urn:microsoft.com/office/officeart/2005/8/layout/hierarchy2"/>
    <dgm:cxn modelId="{4DBFD0F1-9073-4B2B-B957-8D6930DA59CD}" type="presParOf" srcId="{94BEB446-ADFA-423B-A2BF-1CB98E60140D}" destId="{E02CB919-D1A4-48F2-AC52-7581C6AC44A8}" srcOrd="0" destOrd="0" presId="urn:microsoft.com/office/officeart/2005/8/layout/hierarchy2"/>
    <dgm:cxn modelId="{102A59B3-88D5-485A-B6A2-BFB667629B27}" type="presParOf" srcId="{94BEB446-ADFA-423B-A2BF-1CB98E60140D}" destId="{FC8E7C42-4EBC-46D9-BF32-7052ABC49240}" srcOrd="1" destOrd="0" presId="urn:microsoft.com/office/officeart/2005/8/layout/hierarchy2"/>
    <dgm:cxn modelId="{8FAAF951-2C56-4AEC-81F3-3D8A162D45D1}" type="presParOf" srcId="{6A8A7284-4C0E-4C2D-A1A5-8A4A886D6E62}" destId="{261DC22E-792E-4FB2-8BB0-8985C8A532B8}" srcOrd="2" destOrd="0" presId="urn:microsoft.com/office/officeart/2005/8/layout/hierarchy2"/>
    <dgm:cxn modelId="{AB02B757-3893-43CA-9F14-EBED5159C267}" type="presParOf" srcId="{261DC22E-792E-4FB2-8BB0-8985C8A532B8}" destId="{CBB22438-D369-4911-8E8D-DC9452991CF9}" srcOrd="0" destOrd="0" presId="urn:microsoft.com/office/officeart/2005/8/layout/hierarchy2"/>
    <dgm:cxn modelId="{197FD2E3-ECEC-4313-8D62-36EF4F208CFB}" type="presParOf" srcId="{6A8A7284-4C0E-4C2D-A1A5-8A4A886D6E62}" destId="{72F94F53-6204-4F22-A251-CD6FD6FA711C}" srcOrd="3" destOrd="0" presId="urn:microsoft.com/office/officeart/2005/8/layout/hierarchy2"/>
    <dgm:cxn modelId="{B6B8A78E-BA4C-47EB-A515-164266C33D86}" type="presParOf" srcId="{72F94F53-6204-4F22-A251-CD6FD6FA711C}" destId="{6F68A998-C09D-4AB1-BEDC-C71138E79824}" srcOrd="0" destOrd="0" presId="urn:microsoft.com/office/officeart/2005/8/layout/hierarchy2"/>
    <dgm:cxn modelId="{72BE635F-FC8A-45EE-A0DA-8EAF74FA4AB5}" type="presParOf" srcId="{72F94F53-6204-4F22-A251-CD6FD6FA711C}" destId="{AB528DD8-4649-4F3E-8DDA-5C61BFDD74F0}" srcOrd="1" destOrd="0" presId="urn:microsoft.com/office/officeart/2005/8/layout/hierarchy2"/>
    <dgm:cxn modelId="{AC5016CF-5B2D-490F-B398-3EFF87EB9213}" type="presParOf" srcId="{AB528DD8-4649-4F3E-8DDA-5C61BFDD74F0}" destId="{E91441B8-7565-4B01-8946-1E1E66CC833B}" srcOrd="0" destOrd="0" presId="urn:microsoft.com/office/officeart/2005/8/layout/hierarchy2"/>
    <dgm:cxn modelId="{41EDE3C3-C735-4706-9868-86E72318DC0E}" type="presParOf" srcId="{E91441B8-7565-4B01-8946-1E1E66CC833B}" destId="{6D054306-144B-44FC-8AF2-1F491D22B464}" srcOrd="0" destOrd="0" presId="urn:microsoft.com/office/officeart/2005/8/layout/hierarchy2"/>
    <dgm:cxn modelId="{CD0A3235-17B0-40D3-BB3C-484FE418C5C2}" type="presParOf" srcId="{AB528DD8-4649-4F3E-8DDA-5C61BFDD74F0}" destId="{DB9A9699-FC3A-4AA7-9396-9F44313FC07B}" srcOrd="1" destOrd="0" presId="urn:microsoft.com/office/officeart/2005/8/layout/hierarchy2"/>
    <dgm:cxn modelId="{ABEC2900-5F77-4B07-91F1-1FFA1BE4AB8B}" type="presParOf" srcId="{DB9A9699-FC3A-4AA7-9396-9F44313FC07B}" destId="{CCCAE2D6-5C99-44FF-A5CA-15E552A826B5}" srcOrd="0" destOrd="0" presId="urn:microsoft.com/office/officeart/2005/8/layout/hierarchy2"/>
    <dgm:cxn modelId="{6357F84F-C053-42F8-AAFC-7655E2B41EBA}" type="presParOf" srcId="{DB9A9699-FC3A-4AA7-9396-9F44313FC07B}" destId="{68346D5A-4A5B-4FAF-B5FB-1134A9336E48}" srcOrd="1" destOrd="0" presId="urn:microsoft.com/office/officeart/2005/8/layout/hierarchy2"/>
    <dgm:cxn modelId="{5462E08E-539B-490E-A013-F7859A9E6736}" type="presParOf" srcId="{AB528DD8-4649-4F3E-8DDA-5C61BFDD74F0}" destId="{FC5AD994-78BF-4E8F-81C3-F60D98A72B7D}" srcOrd="2" destOrd="0" presId="urn:microsoft.com/office/officeart/2005/8/layout/hierarchy2"/>
    <dgm:cxn modelId="{4D23B57B-597F-49B9-BF5D-9F90DC9F8F5E}" type="presParOf" srcId="{FC5AD994-78BF-4E8F-81C3-F60D98A72B7D}" destId="{1D19CE0E-93EA-4BB3-93E4-C697C1BDB408}" srcOrd="0" destOrd="0" presId="urn:microsoft.com/office/officeart/2005/8/layout/hierarchy2"/>
    <dgm:cxn modelId="{D8D92234-E705-4A1C-9539-253A1EA59E4A}" type="presParOf" srcId="{AB528DD8-4649-4F3E-8DDA-5C61BFDD74F0}" destId="{3F819553-8DD0-47DD-98BF-356C065869D6}" srcOrd="3" destOrd="0" presId="urn:microsoft.com/office/officeart/2005/8/layout/hierarchy2"/>
    <dgm:cxn modelId="{557D6EEB-406E-4880-ACFD-28ACBA771FF7}" type="presParOf" srcId="{3F819553-8DD0-47DD-98BF-356C065869D6}" destId="{3A726AB5-F16D-44E2-A055-8FB5B875CF93}" srcOrd="0" destOrd="0" presId="urn:microsoft.com/office/officeart/2005/8/layout/hierarchy2"/>
    <dgm:cxn modelId="{57AAD53C-0197-42A1-91BF-41C76C26F855}" type="presParOf" srcId="{3F819553-8DD0-47DD-98BF-356C065869D6}" destId="{844CAD2D-753C-48C5-986D-6F310945725B}" srcOrd="1" destOrd="0" presId="urn:microsoft.com/office/officeart/2005/8/layout/hierarchy2"/>
    <dgm:cxn modelId="{E847D15B-5564-4B5A-BE6C-92626A64282B}" type="presParOf" srcId="{AB528DD8-4649-4F3E-8DDA-5C61BFDD74F0}" destId="{3A9FB476-03F5-434D-838E-D90BC864C03C}" srcOrd="4" destOrd="0" presId="urn:microsoft.com/office/officeart/2005/8/layout/hierarchy2"/>
    <dgm:cxn modelId="{2E74496A-92F9-41D7-91CC-DAA6EE702526}" type="presParOf" srcId="{3A9FB476-03F5-434D-838E-D90BC864C03C}" destId="{0F8042F9-2F4D-4294-9D27-76DD24461DF9}" srcOrd="0" destOrd="0" presId="urn:microsoft.com/office/officeart/2005/8/layout/hierarchy2"/>
    <dgm:cxn modelId="{6C4DE840-FF8E-42B3-B99C-ACF3C7896DBC}" type="presParOf" srcId="{AB528DD8-4649-4F3E-8DDA-5C61BFDD74F0}" destId="{9425A8A4-8F44-4A96-B6D4-4244D890C674}" srcOrd="5" destOrd="0" presId="urn:microsoft.com/office/officeart/2005/8/layout/hierarchy2"/>
    <dgm:cxn modelId="{E53820DD-DF9E-4B11-B756-DD4B7E4A93A6}" type="presParOf" srcId="{9425A8A4-8F44-4A96-B6D4-4244D890C674}" destId="{50F8C898-794B-48BA-AD60-67D88689CA74}" srcOrd="0" destOrd="0" presId="urn:microsoft.com/office/officeart/2005/8/layout/hierarchy2"/>
    <dgm:cxn modelId="{D11466D7-445A-4E5D-B7E9-9E07892AF4F9}" type="presParOf" srcId="{9425A8A4-8F44-4A96-B6D4-4244D890C674}" destId="{6CC05919-ED99-4B02-80DE-E74256C7E5D9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C2789-FD68-4A13-AAAD-72EE83CD8F4A}">
      <dsp:nvSpPr>
        <dsp:cNvPr id="0" name=""/>
        <dsp:cNvSpPr/>
      </dsp:nvSpPr>
      <dsp:spPr>
        <a:xfrm>
          <a:off x="1247239" y="540329"/>
          <a:ext cx="2719174" cy="3865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Организмы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(по  </a:t>
          </a: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количеству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клеток в </a:t>
          </a:r>
          <a:r>
            <a:rPr kumimoji="0" lang="ru-RU" sz="24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организме)</a:t>
          </a:r>
          <a:endParaRPr kumimoji="0" lang="ru-RU" sz="24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1326881" y="619971"/>
        <a:ext cx="2559890" cy="3706075"/>
      </dsp:txXfrm>
    </dsp:sp>
    <dsp:sp modelId="{4ECDF783-3E0B-43C8-8D48-278E8ED251A0}">
      <dsp:nvSpPr>
        <dsp:cNvPr id="0" name=""/>
        <dsp:cNvSpPr/>
      </dsp:nvSpPr>
      <dsp:spPr>
        <a:xfrm rot="17664217">
          <a:off x="3555725" y="1822397"/>
          <a:ext cx="139966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99668" y="133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4220567" y="1800707"/>
        <a:ext cx="69983" cy="69983"/>
      </dsp:txXfrm>
    </dsp:sp>
    <dsp:sp modelId="{04781922-F955-4D42-AC16-DA0114EA66E9}">
      <dsp:nvSpPr>
        <dsp:cNvPr id="0" name=""/>
        <dsp:cNvSpPr/>
      </dsp:nvSpPr>
      <dsp:spPr>
        <a:xfrm>
          <a:off x="4544704" y="512560"/>
          <a:ext cx="3043233" cy="1371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  <a:endParaRPr kumimoji="0" lang="ru-RU" sz="4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4584879" y="552735"/>
        <a:ext cx="2962883" cy="1291309"/>
      </dsp:txXfrm>
    </dsp:sp>
    <dsp:sp modelId="{EC767B90-8B20-470A-B109-AD3832BBCB09}">
      <dsp:nvSpPr>
        <dsp:cNvPr id="0" name=""/>
        <dsp:cNvSpPr/>
      </dsp:nvSpPr>
      <dsp:spPr>
        <a:xfrm rot="18289469">
          <a:off x="7370756" y="769442"/>
          <a:ext cx="101265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2651" y="133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7851766" y="757428"/>
        <a:ext cx="50632" cy="50632"/>
      </dsp:txXfrm>
    </dsp:sp>
    <dsp:sp modelId="{BBA65570-C55E-429F-84EA-94F43ABEE530}">
      <dsp:nvSpPr>
        <dsp:cNvPr id="0" name=""/>
        <dsp:cNvSpPr/>
      </dsp:nvSpPr>
      <dsp:spPr>
        <a:xfrm>
          <a:off x="8166227" y="5668"/>
          <a:ext cx="1445723" cy="72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8187399" y="26840"/>
        <a:ext cx="1403379" cy="680517"/>
      </dsp:txXfrm>
    </dsp:sp>
    <dsp:sp modelId="{E86C6F01-C282-4FE6-A55A-CE60B97AA6ED}">
      <dsp:nvSpPr>
        <dsp:cNvPr id="0" name=""/>
        <dsp:cNvSpPr/>
      </dsp:nvSpPr>
      <dsp:spPr>
        <a:xfrm>
          <a:off x="7587937" y="1185087"/>
          <a:ext cx="57828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78289" y="133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7862625" y="1183933"/>
        <a:ext cx="28914" cy="28914"/>
      </dsp:txXfrm>
    </dsp:sp>
    <dsp:sp modelId="{7125E288-E989-4BB7-ABEA-5B0696EA0BE7}">
      <dsp:nvSpPr>
        <dsp:cNvPr id="0" name=""/>
        <dsp:cNvSpPr/>
      </dsp:nvSpPr>
      <dsp:spPr>
        <a:xfrm>
          <a:off x="8166227" y="836959"/>
          <a:ext cx="1445723" cy="72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8187399" y="858131"/>
        <a:ext cx="1403379" cy="680517"/>
      </dsp:txXfrm>
    </dsp:sp>
    <dsp:sp modelId="{61D6458C-E75F-47A2-B4DD-03285A539EC3}">
      <dsp:nvSpPr>
        <dsp:cNvPr id="0" name=""/>
        <dsp:cNvSpPr/>
      </dsp:nvSpPr>
      <dsp:spPr>
        <a:xfrm rot="3310531">
          <a:off x="7370756" y="1600733"/>
          <a:ext cx="101265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012651" y="133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7851766" y="1588719"/>
        <a:ext cx="50632" cy="50632"/>
      </dsp:txXfrm>
    </dsp:sp>
    <dsp:sp modelId="{E02CB919-D1A4-48F2-AC52-7581C6AC44A8}">
      <dsp:nvSpPr>
        <dsp:cNvPr id="0" name=""/>
        <dsp:cNvSpPr/>
      </dsp:nvSpPr>
      <dsp:spPr>
        <a:xfrm>
          <a:off x="8166227" y="1668250"/>
          <a:ext cx="1445723" cy="72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8187399" y="1689422"/>
        <a:ext cx="1403379" cy="680517"/>
      </dsp:txXfrm>
    </dsp:sp>
    <dsp:sp modelId="{261DC22E-792E-4FB2-8BB0-8985C8A532B8}">
      <dsp:nvSpPr>
        <dsp:cNvPr id="0" name=""/>
        <dsp:cNvSpPr/>
      </dsp:nvSpPr>
      <dsp:spPr>
        <a:xfrm rot="3780807">
          <a:off x="3626705" y="3013915"/>
          <a:ext cx="124385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43858" y="133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4217537" y="2996121"/>
        <a:ext cx="62192" cy="62192"/>
      </dsp:txXfrm>
    </dsp:sp>
    <dsp:sp modelId="{6F68A998-C09D-4AB1-BEDC-C71138E79824}">
      <dsp:nvSpPr>
        <dsp:cNvPr id="0" name=""/>
        <dsp:cNvSpPr/>
      </dsp:nvSpPr>
      <dsp:spPr>
        <a:xfrm>
          <a:off x="4530854" y="2840233"/>
          <a:ext cx="3126362" cy="1482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0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  <a:endParaRPr kumimoji="0" lang="ru-RU" sz="40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charset="0"/>
          </a:endParaRPr>
        </a:p>
      </dsp:txBody>
      <dsp:txXfrm>
        <a:off x="4574272" y="2883651"/>
        <a:ext cx="3039526" cy="1395551"/>
      </dsp:txXfrm>
    </dsp:sp>
    <dsp:sp modelId="{E91441B8-7565-4B01-8946-1E1E66CC833B}">
      <dsp:nvSpPr>
        <dsp:cNvPr id="0" name=""/>
        <dsp:cNvSpPr/>
      </dsp:nvSpPr>
      <dsp:spPr>
        <a:xfrm rot="18565001">
          <a:off x="7487002" y="3207897"/>
          <a:ext cx="93256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2568" y="133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7929972" y="3197885"/>
        <a:ext cx="46628" cy="46628"/>
      </dsp:txXfrm>
    </dsp:sp>
    <dsp:sp modelId="{CCCAE2D6-5C99-44FF-A5CA-15E552A826B5}">
      <dsp:nvSpPr>
        <dsp:cNvPr id="0" name=""/>
        <dsp:cNvSpPr/>
      </dsp:nvSpPr>
      <dsp:spPr>
        <a:xfrm>
          <a:off x="8249356" y="2499541"/>
          <a:ext cx="1445723" cy="72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8270528" y="2520713"/>
        <a:ext cx="1403379" cy="680517"/>
      </dsp:txXfrm>
    </dsp:sp>
    <dsp:sp modelId="{FC5AD994-78BF-4E8F-81C3-F60D98A72B7D}">
      <dsp:nvSpPr>
        <dsp:cNvPr id="0" name=""/>
        <dsp:cNvSpPr/>
      </dsp:nvSpPr>
      <dsp:spPr>
        <a:xfrm rot="636115">
          <a:off x="7652075" y="3623543"/>
          <a:ext cx="60242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02423" y="133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7938226" y="3621784"/>
        <a:ext cx="30121" cy="30121"/>
      </dsp:txXfrm>
    </dsp:sp>
    <dsp:sp modelId="{3A726AB5-F16D-44E2-A055-8FB5B875CF93}">
      <dsp:nvSpPr>
        <dsp:cNvPr id="0" name=""/>
        <dsp:cNvSpPr/>
      </dsp:nvSpPr>
      <dsp:spPr>
        <a:xfrm>
          <a:off x="8249356" y="3330832"/>
          <a:ext cx="1445723" cy="72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8270528" y="3352004"/>
        <a:ext cx="1403379" cy="680517"/>
      </dsp:txXfrm>
    </dsp:sp>
    <dsp:sp modelId="{3A9FB476-03F5-434D-838E-D90BC864C03C}">
      <dsp:nvSpPr>
        <dsp:cNvPr id="0" name=""/>
        <dsp:cNvSpPr/>
      </dsp:nvSpPr>
      <dsp:spPr>
        <a:xfrm rot="3471006">
          <a:off x="7396907" y="4039188"/>
          <a:ext cx="111275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112759" y="1330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7925467" y="4024672"/>
        <a:ext cx="55637" cy="55637"/>
      </dsp:txXfrm>
    </dsp:sp>
    <dsp:sp modelId="{50F8C898-794B-48BA-AD60-67D88689CA74}">
      <dsp:nvSpPr>
        <dsp:cNvPr id="0" name=""/>
        <dsp:cNvSpPr/>
      </dsp:nvSpPr>
      <dsp:spPr>
        <a:xfrm>
          <a:off x="8249356" y="4162123"/>
          <a:ext cx="1445723" cy="7228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2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charset="0"/>
            </a:rPr>
            <a:t>?</a:t>
          </a:r>
        </a:p>
      </dsp:txBody>
      <dsp:txXfrm>
        <a:off x="8270528" y="4183295"/>
        <a:ext cx="1403379" cy="68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6983-346F-48D8-AE7B-6B59D093D684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32603-0EF7-404E-924B-4D3D6E0A8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1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32603-0EF7-404E-924B-4D3D6E0A8A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3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6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3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6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41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1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1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6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35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0F2BBDE-A417-400A-938E-54142C631BCB}" type="datetimeFigureOut">
              <a:rPr lang="ru-RU" smtClean="0"/>
              <a:t>24.09.2022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5CA0AC-3942-4EE2-9C95-7085BADE517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94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hyperlink" Target="http://900igr.net/datai/biologija/Stroenie-rastitelnoj-kletki/0020-017-Zapasajuschie-kletki.png" TargetMode="External"/><Relationship Id="rId2" Type="http://schemas.openxmlformats.org/officeDocument/2006/relationships/hyperlink" Target="http://herbs.fotocrimea.com/fp-content/images/oduvanchik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img831.imageshack.us/img831/4330/14183466.jpg" TargetMode="Externa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hkola/biologiya/library/2016/03/11/test-sootvetstvie-tkani-rasteniy-i-zhivotnyh-5-klass" TargetMode="External"/><Relationship Id="rId2" Type="http://schemas.openxmlformats.org/officeDocument/2006/relationships/hyperlink" Target="http://biologyonline.ru/index.php/zadaniya-s-razvernutym-otvetom/2-uncategorised/97-metody-biologi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1" y="332510"/>
            <a:ext cx="11194472" cy="12053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Georgia" panose="02040502050405020303" pitchFamily="18" charset="0"/>
                <a:ea typeface="Calibri" panose="020F0502020204030204" pitchFamily="34" charset="0"/>
              </a:rPr>
              <a:t>Муниципальное бюджетное общеобразовательное учреждение средняя образовательная школа № </a:t>
            </a:r>
            <a: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</a:rPr>
              <a:t>17 </a:t>
            </a:r>
            <a:r>
              <a:rPr lang="ru-RU" sz="2800" dirty="0" err="1" smtClean="0">
                <a:latin typeface="Georgia" panose="02040502050405020303" pitchFamily="18" charset="0"/>
                <a:ea typeface="Calibri" panose="020F0502020204030204" pitchFamily="34" charset="0"/>
              </a:rPr>
              <a:t>ст.Тверской</a:t>
            </a:r>
            <a: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</a:rPr>
              <a:t/>
            </a:r>
            <a:b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</a:rPr>
            </a:br>
            <a:r>
              <a:rPr lang="ru-RU" sz="2800" dirty="0" smtClean="0">
                <a:latin typeface="Georgia" panose="02040502050405020303" pitchFamily="18" charset="0"/>
                <a:ea typeface="Calibri" panose="020F0502020204030204" pitchFamily="34" charset="0"/>
              </a:rPr>
              <a:t>муниципального образования  Апшеронский </a:t>
            </a:r>
            <a:r>
              <a:rPr lang="ru-RU" sz="2800" dirty="0">
                <a:latin typeface="Georgia" panose="02040502050405020303" pitchFamily="18" charset="0"/>
                <a:ea typeface="Calibri" panose="020F0502020204030204" pitchFamily="34" charset="0"/>
              </a:rPr>
              <a:t>район</a:t>
            </a:r>
            <a:r>
              <a:rPr lang="ru-RU" sz="2800" dirty="0">
                <a:latin typeface="Georgia" panose="02040502050405020303" pitchFamily="18" charset="0"/>
              </a:rPr>
              <a:t/>
            </a:r>
            <a:br>
              <a:rPr lang="ru-RU" sz="2800" dirty="0">
                <a:latin typeface="Georgia" panose="02040502050405020303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6197" y="1385455"/>
            <a:ext cx="10648604" cy="53478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УРОК ПО ТЕМЕ</a:t>
            </a:r>
          </a:p>
          <a:p>
            <a:pPr algn="ctr"/>
            <a:r>
              <a:rPr lang="ru-RU" sz="4000" b="1" cap="none" dirty="0" smtClean="0">
                <a:solidFill>
                  <a:schemeClr val="tx2">
                    <a:lumMod val="50000"/>
                  </a:schemeClr>
                </a:solidFill>
              </a:rPr>
              <a:t>Одноклеточные многоклеточные</a:t>
            </a:r>
            <a:br>
              <a:rPr lang="ru-RU" sz="4000" b="1" cap="none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cap="none" dirty="0" smtClean="0">
                <a:solidFill>
                  <a:schemeClr val="tx2">
                    <a:lumMod val="50000"/>
                  </a:schemeClr>
                </a:solidFill>
              </a:rPr>
              <a:t>организмы.</a:t>
            </a:r>
            <a:br>
              <a:rPr lang="ru-RU" sz="4000" b="1" cap="none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cap="none" dirty="0" smtClean="0">
                <a:solidFill>
                  <a:schemeClr val="tx2">
                    <a:lumMod val="50000"/>
                  </a:schemeClr>
                </a:solidFill>
              </a:rPr>
              <a:t>Клетки, ткани, органы, системы органов</a:t>
            </a:r>
            <a:endParaRPr lang="ru-RU" sz="4000" b="1" cap="non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218" y="4934727"/>
            <a:ext cx="8880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Яровая  Светлана  Ивановна</a:t>
            </a: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учитель </a:t>
            </a:r>
            <a:r>
              <a:rPr lang="ru-RU" dirty="0">
                <a:latin typeface="Georgia" panose="02040502050405020303" pitchFamily="18" charset="0"/>
              </a:rPr>
              <a:t>биологии 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МБОУ СОШ № 26 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МО </a:t>
            </a:r>
            <a:r>
              <a:rPr lang="ru-RU" dirty="0" smtClean="0">
                <a:latin typeface="Georgia" panose="02040502050405020303" pitchFamily="18" charset="0"/>
              </a:rPr>
              <a:t>Апшеронский </a:t>
            </a:r>
            <a:r>
              <a:rPr lang="ru-RU" dirty="0">
                <a:latin typeface="Georgia" panose="02040502050405020303" pitchFamily="18" charset="0"/>
              </a:rPr>
              <a:t>район станица </a:t>
            </a:r>
            <a:r>
              <a:rPr lang="ru-RU" dirty="0" smtClean="0">
                <a:latin typeface="Georgia" panose="02040502050405020303" pitchFamily="18" charset="0"/>
              </a:rPr>
              <a:t>Тверская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4F6E8"/>
              </a:clrFrom>
              <a:clrTo>
                <a:srgbClr val="F4F6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98" y="3425954"/>
            <a:ext cx="4353366" cy="33525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723">
            <a:off x="334890" y="1071122"/>
            <a:ext cx="2120025" cy="159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3600" y="228601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800" b="1">
              <a:solidFill>
                <a:srgbClr val="000066"/>
              </a:solidFill>
            </a:endParaRPr>
          </a:p>
        </p:txBody>
      </p:sp>
      <p:pic>
        <p:nvPicPr>
          <p:cNvPr id="12296" name="Picture 8" descr="кишечная палочка"/>
          <p:cNvPicPr>
            <a:picLocks noChangeAspect="1" noChangeArrowheads="1"/>
          </p:cNvPicPr>
          <p:nvPr/>
        </p:nvPicPr>
        <p:blipFill rotWithShape="1">
          <a:blip r:embed="rId2" cstate="print"/>
          <a:srcRect r="7348"/>
          <a:stretch/>
        </p:blipFill>
        <p:spPr bwMode="auto">
          <a:xfrm>
            <a:off x="8033487" y="2609782"/>
            <a:ext cx="4158513" cy="3297726"/>
          </a:xfrm>
          <a:prstGeom prst="rect">
            <a:avLst/>
          </a:prstGeom>
          <a:noFill/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209800" y="914401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981200" y="838201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25781" y="228601"/>
            <a:ext cx="8977745" cy="685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chemeClr val="tx1"/>
                </a:solidFill>
              </a:rPr>
              <a:t>Одноклеточные организмы. 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ame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478" y="2609782"/>
            <a:ext cx="4016878" cy="3297726"/>
          </a:xfrm>
          <a:prstGeom prst="rect">
            <a:avLst/>
          </a:prstGeom>
          <a:noFill/>
        </p:spPr>
      </p:pic>
      <p:pic>
        <p:nvPicPr>
          <p:cNvPr id="15" name="Picture 5" descr="хламидомонада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53" y="2609782"/>
            <a:ext cx="3794204" cy="32977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9274" y="1461555"/>
            <a:ext cx="3794204" cy="781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В</a:t>
            </a:r>
            <a:r>
              <a:rPr lang="ru-RU" sz="4000" dirty="0" smtClean="0">
                <a:solidFill>
                  <a:schemeClr val="tx1"/>
                </a:solidFill>
              </a:rPr>
              <a:t>одоросли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1721" y="1465019"/>
            <a:ext cx="3874976" cy="78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Простейшие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20117" y="1465019"/>
            <a:ext cx="3924164" cy="78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Бактерии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0158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1066800"/>
            <a:ext cx="2519362" cy="193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25781" y="152401"/>
            <a:ext cx="8977745" cy="7141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400" b="1" dirty="0">
                <a:solidFill>
                  <a:schemeClr val="tx1"/>
                </a:solidFill>
              </a:rPr>
              <a:t>Многоклеточные организмы</a:t>
            </a:r>
          </a:p>
        </p:txBody>
      </p:sp>
      <p:pic>
        <p:nvPicPr>
          <p:cNvPr id="7172" name="Picture 4" descr="000389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780" y="1060607"/>
            <a:ext cx="2386913" cy="193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 descr="000181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223" y="3745493"/>
            <a:ext cx="3903913" cy="258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000175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94" y="867498"/>
            <a:ext cx="3254716" cy="235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000389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8219" y="2701828"/>
            <a:ext cx="2186826" cy="184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8" name="Picture 10" descr="000143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61044" y="2954560"/>
            <a:ext cx="2196665" cy="33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9" name="Picture 11" descr="0004117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733" y="4020308"/>
            <a:ext cx="3283839" cy="237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 descr="0001605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2935" y="3076144"/>
            <a:ext cx="2277700" cy="184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0" name="Picture 12" descr="0004115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99417" y="867498"/>
            <a:ext cx="2247870" cy="196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1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53624944"/>
              </p:ext>
            </p:extLst>
          </p:nvPr>
        </p:nvGraphicFramePr>
        <p:xfrm>
          <a:off x="1097280" y="1413164"/>
          <a:ext cx="10942320" cy="4890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63236"/>
            <a:ext cx="10058400" cy="69272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Составьте схему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0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6" y="286602"/>
            <a:ext cx="3990109" cy="586481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Как  же</a:t>
            </a:r>
            <a:br>
              <a:rPr lang="ru-RU" sz="6600" b="1" dirty="0" smtClean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>устроен</a:t>
            </a:r>
            <a:br>
              <a:rPr lang="ru-RU" sz="6600" b="1" dirty="0" smtClean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>живой</a:t>
            </a:r>
            <a:br>
              <a:rPr lang="ru-RU" sz="6600" b="1" dirty="0" smtClean="0">
                <a:solidFill>
                  <a:schemeClr val="tx1"/>
                </a:solidFill>
              </a:rPr>
            </a:br>
            <a:r>
              <a:rPr lang="ru-RU" sz="6600" b="1" dirty="0" smtClean="0">
                <a:solidFill>
                  <a:schemeClr val="tx1"/>
                </a:solidFill>
              </a:rPr>
              <a:t>организм ?</a:t>
            </a:r>
            <a:br>
              <a:rPr lang="ru-RU" sz="6600" b="1" dirty="0" smtClean="0">
                <a:solidFill>
                  <a:schemeClr val="tx1"/>
                </a:solidFill>
              </a:rPr>
            </a:br>
            <a:endParaRPr lang="ru-RU" sz="6600" b="1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1491" y="0"/>
            <a:ext cx="7190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4892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Используя </a:t>
            </a:r>
            <a:r>
              <a:rPr lang="ru-RU" b="1" i="1" dirty="0"/>
              <a:t> </a:t>
            </a:r>
            <a:r>
              <a:rPr lang="ru-RU" b="1" i="1" dirty="0" smtClean="0"/>
              <a:t>учебник, дайте определение</a:t>
            </a:r>
            <a:endParaRPr lang="ru-RU" b="1" i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2509" y="775855"/>
            <a:ext cx="11457710" cy="5611089"/>
          </a:xfrm>
        </p:spPr>
        <p:txBody>
          <a:bodyPr>
            <a:normAutofit fontScale="85000" lnSpcReduction="10000"/>
          </a:bodyPr>
          <a:lstStyle/>
          <a:p>
            <a:r>
              <a:rPr lang="ru-RU" sz="4200" dirty="0" smtClean="0"/>
              <a:t>Ткань – это…</a:t>
            </a:r>
            <a:endParaRPr lang="ru-RU" sz="4200" dirty="0"/>
          </a:p>
          <a:p>
            <a:pPr algn="just"/>
            <a:r>
              <a:rPr lang="ru-RU" sz="4200" dirty="0" smtClean="0">
                <a:solidFill>
                  <a:srgbClr val="C00000"/>
                </a:solidFill>
              </a:rPr>
              <a:t>Ткань – это группа клеток, сходных  по  строению,  функциям и имеющих общее происхождение</a:t>
            </a:r>
          </a:p>
          <a:p>
            <a:pPr algn="just"/>
            <a:endParaRPr lang="ru-RU" sz="4000" dirty="0" smtClean="0">
              <a:solidFill>
                <a:srgbClr val="C00000"/>
              </a:solidFill>
            </a:endParaRPr>
          </a:p>
          <a:p>
            <a:r>
              <a:rPr lang="ru-RU" sz="4000" dirty="0"/>
              <a:t>1.Группа 1. Задание. Прочитать  с.22  учебника. Рассказать  о  тканях животных</a:t>
            </a:r>
          </a:p>
          <a:p>
            <a:r>
              <a:rPr lang="ru-RU" sz="4000" dirty="0"/>
              <a:t>2. </a:t>
            </a:r>
            <a:r>
              <a:rPr lang="ru-RU" sz="4000" dirty="0" smtClean="0"/>
              <a:t>Группа </a:t>
            </a:r>
            <a:r>
              <a:rPr lang="ru-RU" sz="4000" dirty="0"/>
              <a:t>2. Задание. Прочитать  </a:t>
            </a:r>
            <a:r>
              <a:rPr lang="ru-RU" sz="4000" dirty="0" smtClean="0"/>
              <a:t>с.22-23  </a:t>
            </a:r>
            <a:r>
              <a:rPr lang="ru-RU" sz="4000" dirty="0"/>
              <a:t>учебника. Рассказать  о  тканях растений: образовательной, основной.</a:t>
            </a:r>
          </a:p>
          <a:p>
            <a:r>
              <a:rPr lang="ru-RU" sz="4000" dirty="0" smtClean="0"/>
              <a:t>3. Группа </a:t>
            </a:r>
            <a:r>
              <a:rPr lang="ru-RU" sz="4000" dirty="0"/>
              <a:t>1. Задание. Прочитать  </a:t>
            </a:r>
            <a:r>
              <a:rPr lang="ru-RU" sz="4000" dirty="0" smtClean="0"/>
              <a:t>с.23  </a:t>
            </a:r>
            <a:r>
              <a:rPr lang="ru-RU" sz="4000" dirty="0"/>
              <a:t>учебника. Рассказать  о  тканях растений: покровной, проводящей, механической.</a:t>
            </a:r>
          </a:p>
          <a:p>
            <a:pPr algn="just"/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91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90944"/>
            <a:ext cx="10058400" cy="66501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Ткани  животных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55963"/>
            <a:ext cx="12192000" cy="5417128"/>
          </a:xfrm>
        </p:spPr>
      </p:pic>
    </p:spTree>
    <p:extLst>
      <p:ext uri="{BB962C8B-B14F-4D97-AF65-F5344CB8AC3E}">
        <p14:creationId xmlns:p14="http://schemas.microsoft.com/office/powerpoint/2010/main" val="69918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4691"/>
            <a:ext cx="10058400" cy="6788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 животных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4048333"/>
              </p:ext>
            </p:extLst>
          </p:nvPr>
        </p:nvGraphicFramePr>
        <p:xfrm>
          <a:off x="-2" y="803565"/>
          <a:ext cx="12288983" cy="5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003">
                  <a:extLst>
                    <a:ext uri="{9D8B030D-6E8A-4147-A177-3AD203B41FA5}">
                      <a16:colId xmlns:a16="http://schemas.microsoft.com/office/drawing/2014/main" val="1674557151"/>
                    </a:ext>
                  </a:extLst>
                </a:gridCol>
                <a:gridCol w="5182652">
                  <a:extLst>
                    <a:ext uri="{9D8B030D-6E8A-4147-A177-3AD203B41FA5}">
                      <a16:colId xmlns:a16="http://schemas.microsoft.com/office/drawing/2014/main" val="2284078849"/>
                    </a:ext>
                  </a:extLst>
                </a:gridCol>
                <a:gridCol w="4096328">
                  <a:extLst>
                    <a:ext uri="{9D8B030D-6E8A-4147-A177-3AD203B41FA5}">
                      <a16:colId xmlns:a16="http://schemas.microsoft.com/office/drawing/2014/main" val="1327317958"/>
                    </a:ext>
                  </a:extLst>
                </a:gridCol>
              </a:tblGrid>
              <a:tr h="103553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Ткань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Особенность, функция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Какие   органы  образует?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79650"/>
                  </a:ext>
                </a:extLst>
              </a:tr>
              <a:tr h="89413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Эпителиальная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Клетки расположены плотно.</a:t>
                      </a:r>
                    </a:p>
                    <a:p>
                      <a:r>
                        <a:rPr lang="ru-RU" sz="2400" dirty="0" smtClean="0"/>
                        <a:t>Защита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Покровы  тела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081043"/>
                  </a:ext>
                </a:extLst>
              </a:tr>
              <a:tr h="89413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Соединительная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Клетки расположены  рыхло.</a:t>
                      </a:r>
                    </a:p>
                    <a:p>
                      <a:r>
                        <a:rPr lang="ru-RU" sz="2400" dirty="0" smtClean="0"/>
                        <a:t>Развито</a:t>
                      </a:r>
                      <a:r>
                        <a:rPr lang="ru-RU" sz="2400" baseline="0" dirty="0" smtClean="0"/>
                        <a:t> межклеточное вещество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Хрящи,  кости  кровь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25459"/>
                  </a:ext>
                </a:extLst>
              </a:tr>
              <a:tr h="15031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Мышечная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Клетки могут сокращаться. </a:t>
                      </a:r>
                    </a:p>
                    <a:p>
                      <a:r>
                        <a:rPr lang="ru-RU" sz="2400" dirty="0" smtClean="0"/>
                        <a:t>Движение.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Мышцы</a:t>
                      </a:r>
                      <a:r>
                        <a:rPr lang="ru-RU" sz="2800" baseline="0" dirty="0" smtClean="0"/>
                        <a:t> тела, сердце, стенки внутренних органов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477817"/>
                  </a:ext>
                </a:extLst>
              </a:tr>
              <a:tr h="129794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Нервная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Нервные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клетки</a:t>
                      </a:r>
                      <a:r>
                        <a:rPr lang="ru-RU" sz="2400" baseline="0" dirty="0" smtClean="0"/>
                        <a:t> – нейроны.</a:t>
                      </a:r>
                    </a:p>
                    <a:p>
                      <a:r>
                        <a:rPr lang="ru-RU" sz="2400" baseline="0" dirty="0" smtClean="0"/>
                        <a:t>Проведение  нервного  импульса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Головной</a:t>
                      </a:r>
                      <a:r>
                        <a:rPr lang="ru-RU" sz="2800" baseline="0" dirty="0" smtClean="0"/>
                        <a:t>  мозг, спинной  мозг, нервы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87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7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52400"/>
            <a:ext cx="10058400" cy="5264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Ткани растений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1" r="1194" b="7995"/>
          <a:stretch/>
        </p:blipFill>
        <p:spPr>
          <a:xfrm>
            <a:off x="415635" y="678873"/>
            <a:ext cx="11305309" cy="6054436"/>
          </a:xfrm>
        </p:spPr>
      </p:pic>
    </p:spTree>
    <p:extLst>
      <p:ext uri="{BB962C8B-B14F-4D97-AF65-F5344CB8AC3E}">
        <p14:creationId xmlns:p14="http://schemas.microsoft.com/office/powerpoint/2010/main" val="16656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3965"/>
            <a:ext cx="10058400" cy="6373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Ткани растений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587628"/>
              </p:ext>
            </p:extLst>
          </p:nvPr>
        </p:nvGraphicFramePr>
        <p:xfrm>
          <a:off x="138544" y="831273"/>
          <a:ext cx="11942620" cy="5791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874">
                  <a:extLst>
                    <a:ext uri="{9D8B030D-6E8A-4147-A177-3AD203B41FA5}">
                      <a16:colId xmlns:a16="http://schemas.microsoft.com/office/drawing/2014/main" val="3235756060"/>
                    </a:ext>
                  </a:extLst>
                </a:gridCol>
                <a:gridCol w="5001491">
                  <a:extLst>
                    <a:ext uri="{9D8B030D-6E8A-4147-A177-3AD203B41FA5}">
                      <a16:colId xmlns:a16="http://schemas.microsoft.com/office/drawing/2014/main" val="2334575487"/>
                    </a:ext>
                  </a:extLst>
                </a:gridCol>
                <a:gridCol w="3976255">
                  <a:extLst>
                    <a:ext uri="{9D8B030D-6E8A-4147-A177-3AD203B41FA5}">
                      <a16:colId xmlns:a16="http://schemas.microsoft.com/office/drawing/2014/main" val="4013244742"/>
                    </a:ext>
                  </a:extLst>
                </a:gridCol>
              </a:tblGrid>
              <a:tr h="5474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Ткань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Особенность, функции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Какие  органы образует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87611"/>
                  </a:ext>
                </a:extLst>
              </a:tr>
              <a:tr h="95781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Образовательная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Клетки способны</a:t>
                      </a:r>
                      <a:r>
                        <a:rPr lang="ru-RU" sz="2800" baseline="0" dirty="0" smtClean="0"/>
                        <a:t> делиться в течение жизни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Кончик корня, верхушка почки, зародыш семени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568224"/>
                  </a:ext>
                </a:extLst>
              </a:tr>
              <a:tr h="182294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Основная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Создание и накопление питательных</a:t>
                      </a:r>
                      <a:r>
                        <a:rPr lang="ru-RU" sz="2800" baseline="0" dirty="0" smtClean="0"/>
                        <a:t> веществ</a:t>
                      </a:r>
                      <a:endParaRPr lang="ru-RU" sz="2800" dirty="0" smtClean="0"/>
                    </a:p>
                    <a:p>
                      <a:r>
                        <a:rPr lang="ru-RU" sz="2800" dirty="0" smtClean="0"/>
                        <a:t>Содержит</a:t>
                      </a:r>
                      <a:r>
                        <a:rPr lang="ru-RU" sz="2800" baseline="0" dirty="0" smtClean="0"/>
                        <a:t>  зеленый пигмент хлорофилл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Листья,  семена, клубни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917097"/>
                  </a:ext>
                </a:extLst>
              </a:tr>
              <a:tr h="5474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Покровная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Защита растений снаружи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Кожица листа, кора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002303"/>
                  </a:ext>
                </a:extLst>
              </a:tr>
              <a:tr h="95781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Проводящая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Передвижение воды и питательных веществ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Жилки</a:t>
                      </a:r>
                      <a:r>
                        <a:rPr lang="ru-RU" sz="2800" baseline="0" dirty="0" smtClean="0"/>
                        <a:t> листа, стебли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76953"/>
                  </a:ext>
                </a:extLst>
              </a:tr>
              <a:tr h="95781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Механическая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Клетки с прочными клеточными стенками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Скорлупа</a:t>
                      </a:r>
                      <a:r>
                        <a:rPr lang="ru-RU" sz="2800" baseline="0" dirty="0" smtClean="0"/>
                        <a:t> ореха,  жилки листа, стебли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7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6363" y="124692"/>
            <a:ext cx="11707091" cy="1371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Орган</a:t>
            </a:r>
            <a:r>
              <a:rPr lang="ru-RU" b="1" dirty="0" smtClean="0"/>
              <a:t> - часть организма,  выполняющая</a:t>
            </a:r>
            <a:br>
              <a:rPr lang="ru-RU" b="1" dirty="0" smtClean="0"/>
            </a:br>
            <a:r>
              <a:rPr lang="ru-RU" b="1" dirty="0" smtClean="0"/>
              <a:t>определенную функцию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6364" y="1496293"/>
            <a:ext cx="5688676" cy="108604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Органы растения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364" y="2582862"/>
            <a:ext cx="5153891" cy="386541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217920" y="1898074"/>
            <a:ext cx="4937760" cy="68426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Органы </a:t>
            </a:r>
            <a:r>
              <a:rPr lang="ru-RU" sz="4000" dirty="0" smtClean="0">
                <a:solidFill>
                  <a:srgbClr val="C00000"/>
                </a:solidFill>
              </a:rPr>
              <a:t>животного</a:t>
            </a:r>
            <a:endParaRPr lang="ru-RU" sz="40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3" r="17477"/>
          <a:stretch/>
        </p:blipFill>
        <p:spPr>
          <a:xfrm rot="671564">
            <a:off x="9289081" y="4135453"/>
            <a:ext cx="1676401" cy="2261899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717" y="2277000"/>
            <a:ext cx="2211115" cy="22214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9754" y="4120980"/>
            <a:ext cx="2100906" cy="2178359"/>
          </a:xfrm>
          <a:prstGeom prst="rect">
            <a:avLst/>
          </a:prstGeom>
        </p:spPr>
      </p:pic>
      <p:pic>
        <p:nvPicPr>
          <p:cNvPr id="11268" name="Picture 4" descr="https://fsd.multiurok.ru/html/2020/05/03/s_5eaef51d52baa/1438316_1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" t="16310" r="32845" b="5937"/>
          <a:stretch/>
        </p:blipFill>
        <p:spPr bwMode="auto">
          <a:xfrm>
            <a:off x="6489307" y="2250617"/>
            <a:ext cx="2112142" cy="18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947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Давайте повторим</a:t>
            </a:r>
            <a:endParaRPr lang="ru-RU" sz="6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382" y="1190270"/>
            <a:ext cx="9044878" cy="515511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466109" y="4378036"/>
            <a:ext cx="4114800" cy="1482437"/>
          </a:xfrm>
          <a:prstGeom prst="line">
            <a:avLst/>
          </a:prstGeom>
          <a:ln w="222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01371" y="5529943"/>
            <a:ext cx="56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5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50857" y="3893127"/>
            <a:ext cx="5204823" cy="333828"/>
          </a:xfrm>
          <a:prstGeom prst="line">
            <a:avLst/>
          </a:prstGeom>
          <a:ln w="222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5680" y="3701143"/>
            <a:ext cx="797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6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2779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http://files.school-collection.edu.ru/dlrstore/0000021b-1000-4ddd-6559-070046b326a1/1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887" y="1"/>
            <a:ext cx="8169836" cy="64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5527" y="3207328"/>
            <a:ext cx="2493818" cy="83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Нервная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27887" y="5995555"/>
            <a:ext cx="2493818" cy="83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Дыхательная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1437" y="4793676"/>
            <a:ext cx="2286000" cy="95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Опорно-</a:t>
            </a:r>
            <a:r>
              <a:rPr lang="ru-RU" sz="2400" dirty="0" err="1" smtClean="0">
                <a:solidFill>
                  <a:schemeClr val="tx1"/>
                </a:solidFill>
              </a:rPr>
              <a:t>двига</a:t>
            </a:r>
            <a:r>
              <a:rPr lang="ru-RU" sz="24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тельная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3999" y="6019801"/>
            <a:ext cx="2673927" cy="83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ищеварительная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84326" y="3048001"/>
            <a:ext cx="2133599" cy="838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Кровеносная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0710" y="2954481"/>
            <a:ext cx="2493818" cy="578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В</a:t>
            </a:r>
            <a:r>
              <a:rPr lang="ru-RU" sz="2400" dirty="0" smtClean="0">
                <a:solidFill>
                  <a:schemeClr val="tx1"/>
                </a:solidFill>
              </a:rPr>
              <a:t>ыделительная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091" y="1607127"/>
            <a:ext cx="35711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Система  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о</a:t>
            </a:r>
            <a:r>
              <a:rPr lang="ru-RU" sz="4000" b="1" dirty="0" smtClean="0">
                <a:solidFill>
                  <a:srgbClr val="C00000"/>
                </a:solidFill>
              </a:rPr>
              <a:t>рганов </a:t>
            </a:r>
            <a:r>
              <a:rPr lang="ru-RU" sz="4000" dirty="0" smtClean="0">
                <a:solidFill>
                  <a:srgbClr val="C00000"/>
                </a:solidFill>
              </a:rPr>
              <a:t>-</a:t>
            </a:r>
          </a:p>
          <a:p>
            <a:r>
              <a:rPr lang="ru-RU" sz="4000" dirty="0"/>
              <a:t>а</a:t>
            </a:r>
            <a:r>
              <a:rPr lang="ru-RU" sz="4000" dirty="0" smtClean="0"/>
              <a:t>натомически</a:t>
            </a:r>
          </a:p>
          <a:p>
            <a:r>
              <a:rPr lang="ru-RU" sz="4000" dirty="0" smtClean="0"/>
              <a:t>связанные органы, </a:t>
            </a:r>
          </a:p>
          <a:p>
            <a:r>
              <a:rPr lang="ru-RU" sz="4000" dirty="0" smtClean="0"/>
              <a:t>объединенные</a:t>
            </a:r>
          </a:p>
          <a:p>
            <a:r>
              <a:rPr lang="ru-RU" sz="4000" dirty="0"/>
              <a:t>о</a:t>
            </a:r>
            <a:r>
              <a:rPr lang="ru-RU" sz="4000" dirty="0" smtClean="0"/>
              <a:t>бщей работой</a:t>
            </a:r>
          </a:p>
        </p:txBody>
      </p:sp>
    </p:spTree>
    <p:extLst>
      <p:ext uri="{BB962C8B-B14F-4D97-AF65-F5344CB8AC3E}">
        <p14:creationId xmlns:p14="http://schemas.microsoft.com/office/powerpoint/2010/main" val="1714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2"/>
          <p:cNvSpPr txBox="1">
            <a:spLocks noChangeArrowheads="1"/>
          </p:cNvSpPr>
          <p:nvPr/>
        </p:nvSpPr>
        <p:spPr bwMode="auto">
          <a:xfrm>
            <a:off x="4446130" y="1212922"/>
            <a:ext cx="2777767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Орган</a:t>
            </a:r>
            <a:r>
              <a:rPr lang="ru-RU" altLang="ru-RU" b="1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691" y="277973"/>
            <a:ext cx="9019309" cy="672941"/>
          </a:xfr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chemeClr val="tx1"/>
                </a:solidFill>
                <a:ea typeface="+mn-ea"/>
                <a:cs typeface="+mn-cs"/>
              </a:rPr>
              <a:t>Восстановите последовательность</a:t>
            </a:r>
            <a:endParaRPr lang="ru-RU" sz="4400" b="1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0242" name="Picture 2" descr="Картинка 28 из 3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3874" y="1831897"/>
            <a:ext cx="2206883" cy="3043446"/>
          </a:xfr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а 28 из 3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0498" y="1806323"/>
            <a:ext cx="2197498" cy="257118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 descr="Картинка 34 из 435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408" y="3708909"/>
            <a:ext cx="2570492" cy="262007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3633412" y="2186544"/>
            <a:ext cx="26670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Организм</a:t>
            </a:r>
          </a:p>
        </p:txBody>
      </p:sp>
      <p:pic>
        <p:nvPicPr>
          <p:cNvPr id="10257" name="Picture 17" descr="Картинка 97 из 70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424"/>
          <a:stretch>
            <a:fillRect/>
          </a:stretch>
        </p:blipFill>
        <p:spPr bwMode="auto">
          <a:xfrm>
            <a:off x="7676568" y="3960708"/>
            <a:ext cx="1688091" cy="23682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5" name="TextBox 16"/>
          <p:cNvSpPr txBox="1">
            <a:spLocks noChangeArrowheads="1"/>
          </p:cNvSpPr>
          <p:nvPr/>
        </p:nvSpPr>
        <p:spPr bwMode="auto">
          <a:xfrm>
            <a:off x="358425" y="2250150"/>
            <a:ext cx="2580532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/>
              <a:t>Ткани</a:t>
            </a:r>
            <a:r>
              <a:rPr lang="ru-RU" altLang="ru-RU" b="1" dirty="0"/>
              <a:t> </a:t>
            </a:r>
          </a:p>
        </p:txBody>
      </p:sp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2103939" y="1469727"/>
            <a:ext cx="1688091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/>
              <a:t>Клетка</a:t>
            </a:r>
            <a:endParaRPr lang="ru-RU" altLang="ru-RU" sz="2800" b="1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945692" y="3353091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03876" y="3352562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8783696" y="3352562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5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61 0.00139 L -0.62761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16224 0.23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0.16953 0.1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229 0.03125 L -0.33229 0.2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8555 0.26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5521 0.199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17245 L 0.45677 0.07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3" grpId="0" animBg="1"/>
      <p:bldP spid="19465" grpId="0" animBg="1"/>
      <p:bldP spid="194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" y="0"/>
            <a:ext cx="12192000" cy="5718187"/>
          </a:xfrm>
        </p:spPr>
      </p:pic>
      <p:sp>
        <p:nvSpPr>
          <p:cNvPr id="5" name="Прямоугольник 4"/>
          <p:cNvSpPr/>
          <p:nvPr/>
        </p:nvSpPr>
        <p:spPr>
          <a:xfrm>
            <a:off x="2230309" y="6021806"/>
            <a:ext cx="1830372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Нервная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935" y="5931752"/>
            <a:ext cx="1648690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Дыхатель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69365" y="5969853"/>
            <a:ext cx="1835899" cy="741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Пищева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рительная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7493" y="5850081"/>
            <a:ext cx="1742216" cy="803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Крове-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носная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88121" y="5931751"/>
            <a:ext cx="1803879" cy="736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Органы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чувств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53004" y="5931751"/>
            <a:ext cx="1637301" cy="687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ОДС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8 0.12731 L -0.01588 -0.12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2903 -0.1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 0.11898 L 0.0349 0.11898 C 0.09089 0.11898 0.1599 0.05 0.1599 -0.00602 L 0.1599 -0.1310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88 0.11782 L -0.34088 -0.13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277 L 0.07148 -0.00277 C 0.10273 -0.00277 0.14154 -0.03194 0.14154 -0.05555 L 0.14154 -0.10833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24063 2.96296E-6 C 0.34844 2.96296E-6 0.48138 -0.03496 0.48138 -0.06343 L 0.48138 -0.12662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8633"/>
          </a:xfrm>
        </p:spPr>
        <p:txBody>
          <a:bodyPr/>
          <a:lstStyle/>
          <a:p>
            <a:pPr algn="ctr"/>
            <a:r>
              <a:rPr lang="ru-RU" b="1" i="1" dirty="0" smtClean="0"/>
              <a:t>Установите  соответствие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01593"/>
              </p:ext>
            </p:extLst>
          </p:nvPr>
        </p:nvGraphicFramePr>
        <p:xfrm>
          <a:off x="415636" y="1025236"/>
          <a:ext cx="11291455" cy="4225637"/>
        </p:xfrm>
        <a:graphic>
          <a:graphicData uri="http://schemas.openxmlformats.org/drawingml/2006/table">
            <a:tbl>
              <a:tblPr/>
              <a:tblGrid>
                <a:gridCol w="7654232">
                  <a:extLst>
                    <a:ext uri="{9D8B030D-6E8A-4147-A177-3AD203B41FA5}">
                      <a16:colId xmlns:a16="http://schemas.microsoft.com/office/drawing/2014/main" val="2072412394"/>
                    </a:ext>
                  </a:extLst>
                </a:gridCol>
                <a:gridCol w="3637223">
                  <a:extLst>
                    <a:ext uri="{9D8B030D-6E8A-4147-A177-3AD203B41FA5}">
                      <a16:colId xmlns:a16="http://schemas.microsoft.com/office/drawing/2014/main" val="1024954251"/>
                    </a:ext>
                  </a:extLst>
                </a:gridCol>
              </a:tblGrid>
              <a:tr h="471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ХАРАКТЕРИСТКА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ТКАНЬ</a:t>
                      </a:r>
                      <a:endParaRPr lang="ru-RU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843234"/>
                  </a:ext>
                </a:extLst>
              </a:tr>
              <a:tr h="3754255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А)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Обычно эта ткань находится в листьях.  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Б)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Осуществляет передвижение растворённых питательных веществ.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В)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Входит в состав внутренних органов и обеспечивает движение.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Г)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Содержит пигмент хлорофилл, благодаря которому и образуется органическое вещество.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Д)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Предохраняет организм от различных повреждений и проникновения ненужных веществ и чужеродных тел внутрь.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1)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Основная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Проводящая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3) 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Эпителиальная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4)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Мышечная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60" marR="736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2615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59560"/>
              </p:ext>
            </p:extLst>
          </p:nvPr>
        </p:nvGraphicFramePr>
        <p:xfrm>
          <a:off x="415636" y="5402502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24266951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3051383151"/>
                    </a:ext>
                  </a:extLst>
                </a:gridCol>
                <a:gridCol w="1602509">
                  <a:extLst>
                    <a:ext uri="{9D8B030D-6E8A-4147-A177-3AD203B41FA5}">
                      <a16:colId xmlns:a16="http://schemas.microsoft.com/office/drawing/2014/main" val="37567136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2292948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660599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4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58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3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9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775855"/>
            <a:ext cx="10058400" cy="5430981"/>
          </a:xfrm>
        </p:spPr>
        <p:txBody>
          <a:bodyPr/>
          <a:lstStyle/>
          <a:p>
            <a:pPr fontAlgn="base"/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Использованная литература и интернет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ресурсы</a:t>
            </a:r>
          </a:p>
          <a:p>
            <a:pPr fontAlgn="base"/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>
              <a:buAutoNum type="arabicPeriod"/>
            </a:pP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И.Н. </a:t>
            </a:r>
            <a:r>
              <a:rPr lang="ru-RU" dirty="0" err="1">
                <a:solidFill>
                  <a:schemeClr val="tx1"/>
                </a:solidFill>
                <a:latin typeface="Georgia" panose="02040502050405020303" pitchFamily="18" charset="0"/>
              </a:rPr>
              <a:t>Пономарёва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, И.В. Николаев, О.А. Корнилова. Учебник для учащихся общеобразовательных учреждений. – М.: </a:t>
            </a:r>
            <a:r>
              <a:rPr lang="ru-RU" dirty="0" err="1">
                <a:solidFill>
                  <a:schemeClr val="tx1"/>
                </a:solidFill>
                <a:latin typeface="Georgia" panose="02040502050405020303" pitchFamily="18" charset="0"/>
              </a:rPr>
              <a:t>Вентана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-Граф, 2012. – 128 с.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dirty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latin typeface="Georgia" panose="02040502050405020303" pitchFamily="18" charset="0"/>
                <a:hlinkClick r:id="rId2"/>
              </a:rPr>
              <a:t>biologyonline.ru/index.php/zadaniya-s-razvernutym-otvetom/2-uncategorised/97-metody-biologii</a:t>
            </a:r>
            <a:endParaRPr lang="ru-RU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457200" indent="-457200" fontAlgn="base">
              <a:buAutoNum type="arabicPeriod"/>
            </a:pPr>
            <a:r>
              <a:rPr lang="en-US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nsportal.ru/shkola/biologiya/library/2016/03/11/test-sootvetstvie-tkani-rasteniy-i-zhivotnyh-5-klass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base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0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947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Давайте проверим</a:t>
            </a:r>
            <a:endParaRPr lang="ru-RU" sz="6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074"/>
            <a:ext cx="11944012" cy="5278581"/>
          </a:xfrm>
        </p:spPr>
      </p:pic>
    </p:spTree>
    <p:extLst>
      <p:ext uri="{BB962C8B-B14F-4D97-AF65-F5344CB8AC3E}">
        <p14:creationId xmlns:p14="http://schemas.microsoft.com/office/powerpoint/2010/main" val="2106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4947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Ловите ошибку</a:t>
            </a:r>
            <a:endParaRPr lang="ru-RU" sz="60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5" y="1136074"/>
            <a:ext cx="10736451" cy="5215472"/>
          </a:xfrm>
        </p:spPr>
      </p:pic>
      <p:sp>
        <p:nvSpPr>
          <p:cNvPr id="5" name="Прямоугольник 4"/>
          <p:cNvSpPr/>
          <p:nvPr/>
        </p:nvSpPr>
        <p:spPr>
          <a:xfrm>
            <a:off x="526473" y="2189018"/>
            <a:ext cx="3537631" cy="720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1. Хлоропласты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473" y="3175772"/>
            <a:ext cx="3297383" cy="583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2.Цитоплазма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4552977"/>
            <a:ext cx="2646217" cy="531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3.Поры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33162" y="2618510"/>
            <a:ext cx="2730165" cy="55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5.  Вакуоль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98874" y="1428280"/>
            <a:ext cx="2856806" cy="55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4. Оболочка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5963" y="4552977"/>
            <a:ext cx="2687781" cy="71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6. Ядро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58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9943"/>
            <a:ext cx="10702834" cy="8273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Назовите увеличительные приборы </a:t>
            </a:r>
            <a:br>
              <a:rPr lang="ru-RU" b="1" i="1" dirty="0" smtClean="0"/>
            </a:br>
            <a:r>
              <a:rPr lang="ru-RU" b="1" i="1" dirty="0" smtClean="0"/>
              <a:t>и  их составные части   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391891"/>
            <a:ext cx="9390743" cy="499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6" y="0"/>
            <a:ext cx="11936021" cy="1418121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Одноклеточные  животные</a:t>
            </a:r>
            <a:br>
              <a:rPr lang="ru-RU" sz="4400" b="1" i="1" dirty="0" smtClean="0"/>
            </a:br>
            <a:r>
              <a:rPr lang="ru-RU" sz="4400" b="1" i="1" dirty="0" smtClean="0"/>
              <a:t>(клетки под микроскопом)</a:t>
            </a:r>
            <a:endParaRPr lang="ru-RU" sz="4400" b="1" i="1" dirty="0"/>
          </a:p>
        </p:txBody>
      </p:sp>
      <p:pic>
        <p:nvPicPr>
          <p:cNvPr id="4" name="Picture 4" descr="z1-1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19200" y="1418121"/>
            <a:ext cx="10099964" cy="489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79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3300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М</a:t>
            </a:r>
            <a:r>
              <a:rPr lang="ru-RU" b="1" i="1" dirty="0" smtClean="0"/>
              <a:t>ногоклеточные  животные </a:t>
            </a:r>
            <a:br>
              <a:rPr lang="ru-RU" b="1" i="1" dirty="0" smtClean="0"/>
            </a:br>
            <a:r>
              <a:rPr lang="ru-RU" b="1" i="1" dirty="0" smtClean="0"/>
              <a:t>(клетки под микроскопом)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2328" y="1330037"/>
            <a:ext cx="10127672" cy="5058592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86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52401"/>
            <a:ext cx="10058400" cy="13438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Давайте  сравним</a:t>
            </a:r>
            <a:br>
              <a:rPr lang="ru-RU" b="1" i="1" dirty="0" smtClean="0"/>
            </a:br>
            <a:r>
              <a:rPr lang="ru-RU" b="1" i="1" dirty="0" smtClean="0"/>
              <a:t> В чем сходство? В чем различие?</a:t>
            </a:r>
            <a:endParaRPr lang="ru-RU" b="1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69019" y="1745673"/>
            <a:ext cx="5299282" cy="83666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Одноклеточные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" name="Picture 6" descr="хлорелл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69020" y="2582333"/>
            <a:ext cx="5299281" cy="3763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000959" y="1745673"/>
            <a:ext cx="5727743" cy="83666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многоклеточные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960" y="2582334"/>
            <a:ext cx="5727743" cy="376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592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24691"/>
            <a:ext cx="10058400" cy="7481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/>
              <a:t>Запишите в тетрадь</a:t>
            </a:r>
            <a:endParaRPr lang="ru-RU" sz="5400" b="1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69019" y="872837"/>
            <a:ext cx="5299282" cy="8728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Одноклеточные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000959" y="872838"/>
            <a:ext cx="5727743" cy="96981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многоклеточные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5636" y="1745674"/>
            <a:ext cx="4973782" cy="3283526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rgbClr val="000066"/>
                </a:solidFill>
              </a:rPr>
              <a:t>У одноклеточных организмов единственная клетка выполняет все функции целого организма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6217919" y="1745674"/>
            <a:ext cx="5510783" cy="3075708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000066"/>
                </a:solidFill>
              </a:rPr>
              <a:t>В многоклеточном организме каждый вид клеток выполняет определенную функцию. Поэтому клетки отличаются по строению и не могут существовать самостоятельно.</a:t>
            </a:r>
          </a:p>
          <a:p>
            <a:endParaRPr lang="ru-RU" dirty="0"/>
          </a:p>
        </p:txBody>
      </p:sp>
      <p:pic>
        <p:nvPicPr>
          <p:cNvPr id="10" name="Picture 12" descr="туфельк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33" t="16084" r="11138"/>
          <a:stretch/>
        </p:blipFill>
        <p:spPr bwMode="auto">
          <a:xfrm>
            <a:off x="3013039" y="4225636"/>
            <a:ext cx="3103189" cy="2092035"/>
          </a:xfrm>
          <a:prstGeom prst="rect">
            <a:avLst/>
          </a:prstGeom>
          <a:noFill/>
        </p:spPr>
      </p:pic>
      <p:pic>
        <p:nvPicPr>
          <p:cNvPr id="11" name="Picture 5" descr="luk2-300x2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8726" y="4225636"/>
            <a:ext cx="2789381" cy="2092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2215</TotalTime>
  <Words>451</Words>
  <Application>Microsoft Office PowerPoint</Application>
  <PresentationFormat>Широкоэкранный</PresentationFormat>
  <Paragraphs>162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Ретро</vt:lpstr>
      <vt:lpstr>Муниципальное бюджетное общеобразовательное учреждение средняя образовательная школа № 17 ст.Тверской муниципального образования  Апшеронский район </vt:lpstr>
      <vt:lpstr>Давайте повторим</vt:lpstr>
      <vt:lpstr>Давайте проверим</vt:lpstr>
      <vt:lpstr>Ловите ошибку</vt:lpstr>
      <vt:lpstr>Назовите увеличительные приборы  и  их составные части   </vt:lpstr>
      <vt:lpstr>Одноклеточные  животные (клетки под микроскопом)</vt:lpstr>
      <vt:lpstr>Многоклеточные  животные  (клетки под микроскопом)</vt:lpstr>
      <vt:lpstr>Давайте  сравним  В чем сходство? В чем различие?</vt:lpstr>
      <vt:lpstr>Запишите в тетрадь</vt:lpstr>
      <vt:lpstr>  Одноклеточные организмы. </vt:lpstr>
      <vt:lpstr>  Многоклеточные организмы</vt:lpstr>
      <vt:lpstr>Составьте схему</vt:lpstr>
      <vt:lpstr>Как  же устроен живой организм ? </vt:lpstr>
      <vt:lpstr>Используя  учебник, дайте определение</vt:lpstr>
      <vt:lpstr>Ткани  животных</vt:lpstr>
      <vt:lpstr>Ткани животных</vt:lpstr>
      <vt:lpstr>Ткани растений</vt:lpstr>
      <vt:lpstr>Ткани растений</vt:lpstr>
      <vt:lpstr>Орган - часть организма,  выполняющая определенную функцию</vt:lpstr>
      <vt:lpstr>Презентация PowerPoint</vt:lpstr>
      <vt:lpstr>Восстановите последовательность</vt:lpstr>
      <vt:lpstr>Презентация PowerPoint</vt:lpstr>
      <vt:lpstr>Установите  соответствие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образовательная школа № 17 ст.Тверской муниципального образования  Апшеронский район </dc:title>
  <dc:creator>23445 4332</dc:creator>
  <cp:lastModifiedBy>23445 4332</cp:lastModifiedBy>
  <cp:revision>114</cp:revision>
  <dcterms:created xsi:type="dcterms:W3CDTF">2022-09-24T05:56:06Z</dcterms:created>
  <dcterms:modified xsi:type="dcterms:W3CDTF">2022-09-25T18:52:00Z</dcterms:modified>
</cp:coreProperties>
</file>