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39789-71BE-CA4B-CA0E-A6D203D97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>
                <a:solidFill>
                  <a:srgbClr val="FF0000"/>
                </a:solidFill>
              </a:rPr>
              <a:t>Молодёжные движения Российской Империи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715C86-7BB1-E2B5-1E96-544A7A064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8" y="3657597"/>
            <a:ext cx="4018327" cy="1320802"/>
          </a:xfrm>
        </p:spPr>
        <p:txBody>
          <a:bodyPr>
            <a:normAutofit/>
          </a:bodyPr>
          <a:lstStyle/>
          <a:p>
            <a:pPr algn="r"/>
            <a:r>
              <a:rPr lang="ru-RU" b="1" dirty="0"/>
              <a:t>Подготовила классный руководитель 11 «Б» класса ГБОУ РФМЛИ Бурнацева Е.В.</a:t>
            </a:r>
          </a:p>
        </p:txBody>
      </p:sp>
    </p:spTree>
    <p:extLst>
      <p:ext uri="{BB962C8B-B14F-4D97-AF65-F5344CB8AC3E}">
        <p14:creationId xmlns:p14="http://schemas.microsoft.com/office/powerpoint/2010/main" val="212173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33E79-5934-50E7-16D3-0293BE01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969" y="982133"/>
            <a:ext cx="7608814" cy="40205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B0F40-7E61-F766-CAE4-2824AE8A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952925"/>
            <a:ext cx="9601196" cy="3318936"/>
          </a:xfrm>
        </p:spPr>
        <p:txBody>
          <a:bodyPr/>
          <a:lstStyle/>
          <a:p>
            <a:r>
              <a:rPr lang="ru-RU" dirty="0"/>
              <a:t>Ознакомить с молодежными движениями Российской Империи</a:t>
            </a:r>
          </a:p>
          <a:p>
            <a:r>
              <a:rPr lang="ru-RU" dirty="0"/>
              <a:t>Отметить преемственность целей и задач молодежных движений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83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56" name="Rectangle 20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7" name="Group 20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058" name="Picture 20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59" name="Rectangle 20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060" name="Picture 20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061" name="Picture 20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AAB5AA-8A53-C8B2-64C9-894EA1758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99866-E5E7-261B-DBF5-77AAB6F2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/>
              <a:t>Христианский союз молодых людей (Х.С.М.Л.) или обществом «Маяк»</a:t>
            </a:r>
          </a:p>
          <a:p>
            <a:pPr>
              <a:lnSpc>
                <a:spcPct val="90000"/>
              </a:lnSpc>
            </a:pPr>
            <a:r>
              <a:rPr lang="ru-RU" sz="1500"/>
              <a:t>Появляется с 1900 годов, по примеру западных скаутских движений. Изначально не была единой структурой, подразделяясь на разные общество, массовым из которых стало общество «Маяк». Как и западные аналоги, данные организации занимались духовно-нравственным и физическим воспитанием молодежи. Основами духовного аспекта развития выделялись религиозное и патриотическое воспитание.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207690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C11FE44B-46D1-485F-88E0-F790CE42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082" name="Rectangle 3081">
              <a:extLst>
                <a:ext uri="{FF2B5EF4-FFF2-40B4-BE49-F238E27FC236}">
                  <a16:creationId xmlns:a16="http://schemas.microsoft.com/office/drawing/2014/main" id="{57D4B92A-5EF4-4B95-8004-943EE0628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83" name="Group 3082">
              <a:extLst>
                <a:ext uri="{FF2B5EF4-FFF2-40B4-BE49-F238E27FC236}">
                  <a16:creationId xmlns:a16="http://schemas.microsoft.com/office/drawing/2014/main" id="{9C93532B-75B6-4775-9B2B-2064D71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3084" name="Picture 3083">
                <a:extLst>
                  <a:ext uri="{FF2B5EF4-FFF2-40B4-BE49-F238E27FC236}">
                    <a16:creationId xmlns:a16="http://schemas.microsoft.com/office/drawing/2014/main" id="{CA6CE258-75E4-4B8E-9C2C-620A11F97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085" name="Rectangle 3084">
                <a:extLst>
                  <a:ext uri="{FF2B5EF4-FFF2-40B4-BE49-F238E27FC236}">
                    <a16:creationId xmlns:a16="http://schemas.microsoft.com/office/drawing/2014/main" id="{38AEEA47-89DA-4860-87E2-DC953998E6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086" name="Picture 3085">
                <a:extLst>
                  <a:ext uri="{FF2B5EF4-FFF2-40B4-BE49-F238E27FC236}">
                    <a16:creationId xmlns:a16="http://schemas.microsoft.com/office/drawing/2014/main" id="{5DDD0F81-BADD-46AE-BDB8-65D419C01D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087" name="Picture 3086">
                <a:extLst>
                  <a:ext uri="{FF2B5EF4-FFF2-40B4-BE49-F238E27FC236}">
                    <a16:creationId xmlns:a16="http://schemas.microsoft.com/office/drawing/2014/main" id="{08A4150D-E0D7-4796-8DF9-4BB3BA13E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E9DD9-B328-454F-A7B1-C2773898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ru-RU" sz="2400"/>
              <a:t>Соколы России.</a:t>
            </a:r>
          </a:p>
        </p:txBody>
      </p:sp>
      <p:cxnSp>
        <p:nvCxnSpPr>
          <p:cNvPr id="3089" name="Straight Connector 3088">
            <a:extLst>
              <a:ext uri="{FF2B5EF4-FFF2-40B4-BE49-F238E27FC236}">
                <a16:creationId xmlns:a16="http://schemas.microsoft.com/office/drawing/2014/main" id="{4272FA93-03B0-4857-8946-E04C5E7E2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D62E2C3D-8B91-0023-CDA1-A72FCF31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600" dirty="0"/>
              <a:t>Самая массовая военно-патриотическая молодежная организация в Российской империи. </a:t>
            </a:r>
          </a:p>
          <a:p>
            <a:pPr algn="ctr"/>
            <a:r>
              <a:rPr lang="ru-RU" sz="1600" dirty="0"/>
              <a:t>Именно эта организация с началом Первой Мировой войны дала стране подготовленный физически и духовно резерв для армии. Большинство участников данного движения прошли через войну или погибли на ней. С началом революции и гражданской войны, многие из них эмигрировали и воссоздали организацию на базе русских эмигрантских общин, сохранив центральный принцип управления. </a:t>
            </a:r>
            <a:endParaRPr lang="en-US" sz="1600" dirty="0"/>
          </a:p>
        </p:txBody>
      </p:sp>
      <p:pic>
        <p:nvPicPr>
          <p:cNvPr id="3074" name="Picture 2" descr="Краткая история молодежных движений в Российской Империи">
            <a:extLst>
              <a:ext uri="{FF2B5EF4-FFF2-40B4-BE49-F238E27FC236}">
                <a16:creationId xmlns:a16="http://schemas.microsoft.com/office/drawing/2014/main" id="{0A9D3A3D-698F-113C-0A0D-F4526EFC4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9" r="9680" b="2"/>
          <a:stretch/>
        </p:blipFill>
        <p:spPr bwMode="auto">
          <a:xfrm>
            <a:off x="5418668" y="982131"/>
            <a:ext cx="5469466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0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04" name="Rectangle 4103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5" name="Group 4104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106" name="Picture 4105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107" name="Rectangle 4106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108" name="Picture 4107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109" name="Picture 4108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CC656-1529-A43C-1C4E-6CB89ADC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ru-RU" sz="2400"/>
              <a:t>Скауты по-русски</a:t>
            </a:r>
          </a:p>
        </p:txBody>
      </p: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700B4-8FF2-BEF4-BCB7-BAD3F77B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1100" b="0" i="0">
                <a:effectLst/>
                <a:latin typeface="-apple-system"/>
              </a:rPr>
              <a:t>1909 год – первое официальное упоминание о скаутах в Российской Империи. Правда сами русские скауты называли себя разведчиками. 30 апреля 1909 года капитан лейб-гвардии Олег Пантюхов на детской площадке в Павловском парке Петербурга собрал молодых мальчиков и рассказал им о книге Роберта Баден-Пауэлла «Scouting for boys» («Разведка для мальчиков»), а после предложил им объединиться в царскосельский отряд скаутов. Так появился первый отряд скаутов в России.</a:t>
            </a:r>
          </a:p>
          <a:p>
            <a:pPr algn="ctr">
              <a:lnSpc>
                <a:spcPct val="90000"/>
              </a:lnSpc>
            </a:pPr>
            <a:r>
              <a:rPr lang="ru-RU" sz="1100" b="0" i="0">
                <a:effectLst/>
                <a:latin typeface="-apple-system"/>
              </a:rPr>
              <a:t>Вслед за Петербургом, отряды скаутов появились в Саратове, Астрахани, Батуми, Перми, Ставрополе, Одессе, Киеве. Русские скауты носили зеленые галстуки, рубашки и панамы. Занимались физкультурой, ходили в походы, посещали церковь. С началом Первой Мировой войны скаутское движение активизировалось как средство поднятия духа и патриотизма.</a:t>
            </a:r>
          </a:p>
          <a:p>
            <a:pPr algn="ctr">
              <a:lnSpc>
                <a:spcPct val="90000"/>
              </a:lnSpc>
            </a:pPr>
            <a:endParaRPr lang="ru-RU" sz="1100"/>
          </a:p>
        </p:txBody>
      </p:sp>
      <p:pic>
        <p:nvPicPr>
          <p:cNvPr id="4098" name="Picture 2" descr="Изображение выглядит как на открытом воздухе, одежда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9A2AFB20-B97F-7367-BEAC-29393DF3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668" y="1617238"/>
            <a:ext cx="5469466" cy="3623521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11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AF010-342D-2F3E-D9F9-117D70DC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Авиационные кружки Российской империи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EC9C2-1859-3380-ACC1-D677C57F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Воздухоплавание в годы Российской империи будоражило умы общества, в особенности военных и молодежь. Полетать на планере или дирижабле было мечтой, подобной  мечте советских и современных людей побывать в космосе. Помимо жажды освоения таинственного и опасного воздушного пространства, основным стимулом к росту популярности воздухоплавания было его стратегическое значение для страны.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1908-го — начале 1909 года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Н.Е.Жуковский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волне огромного интереса российского общества к вопросам летания, читал лекции по авиации. После одной из таких лекций, в Москве был создан Воздухоплавательный кружок в Императорском Техническом Училище (ИТУ). Этот кружок сыграл огромную роль в подготовке авиационных кадров в России. Многие из кружковцев посвятили себя в дальнейшем научной и изобретательской деятельности. Так конструкторская деятельность </a:t>
            </a:r>
            <a:r>
              <a:rPr lang="ru-RU" sz="14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А.Н.Туполева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 воспоминаниям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В.П.Ветчинкина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(ученик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Н.Е.Жуковского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началась с постройки балансирного планера в Воздухоплавательном кружке ИТУ и полета на нем.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стимул среди молодежи к воздухоплаванию обеспечил России не тольк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крупнейший воздушный флот к 1914 году, но и огромный научный потенциал авиастроения России, в конечном счете воплотивший мечту всего человечества о выходе в космос.</a:t>
            </a:r>
          </a:p>
        </p:txBody>
      </p:sp>
    </p:spTree>
    <p:extLst>
      <p:ext uri="{BB962C8B-B14F-4D97-AF65-F5344CB8AC3E}">
        <p14:creationId xmlns:p14="http://schemas.microsoft.com/office/powerpoint/2010/main" val="288985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FC5EF-7079-76B8-C753-CC0BB25D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Балансирный </a:t>
            </a:r>
            <a:r>
              <a:rPr lang="ru-RU" dirty="0" err="1"/>
              <a:t>планер,открывший</a:t>
            </a:r>
            <a:r>
              <a:rPr lang="ru-RU" dirty="0"/>
              <a:t> Туполеву путь в большую авиацию.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B0C957A-6B67-0B07-08F2-3D9E3B7CC9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95" y="2338833"/>
            <a:ext cx="3825206" cy="38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9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BC2FD-A84C-BEF5-DD2F-C1089AAA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574" y="982132"/>
            <a:ext cx="9353024" cy="1039615"/>
          </a:xfrm>
        </p:spPr>
        <p:txBody>
          <a:bodyPr/>
          <a:lstStyle/>
          <a:p>
            <a:r>
              <a:rPr lang="ru-RU" dirty="0"/>
              <a:t>Подведение итогов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4B1C7-9F48-91F9-A65F-983452349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Независимо от исторического периода, молодежь в России всегда была самой активной социальной группой. Инициативы и деятельность молодых людей нередко становились определяющим фактором в развитии положительных процессов в нашей стране. Детские и молодежные организации играют важную роль в становлении гражданского общества, определяя его будущее.</a:t>
            </a: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24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570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-apple-system</vt:lpstr>
      <vt:lpstr>Arial</vt:lpstr>
      <vt:lpstr>Garamond</vt:lpstr>
      <vt:lpstr>Times New Roman</vt:lpstr>
      <vt:lpstr>Натуральные материалы</vt:lpstr>
      <vt:lpstr>Молодёжные движения Российской Империи</vt:lpstr>
      <vt:lpstr>Цели</vt:lpstr>
      <vt:lpstr>Презентация PowerPoint</vt:lpstr>
      <vt:lpstr>Соколы России.</vt:lpstr>
      <vt:lpstr>Скауты по-русски</vt:lpstr>
      <vt:lpstr>Авиационные кружки Российской империи</vt:lpstr>
      <vt:lpstr>Балансирный планер,открывший Туполеву путь в большую авиацию.</vt:lpstr>
      <vt:lpstr>Подведение итогов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Бурнацева</dc:creator>
  <cp:lastModifiedBy>Бурнацев Давид Александрович</cp:lastModifiedBy>
  <cp:revision>5</cp:revision>
  <dcterms:created xsi:type="dcterms:W3CDTF">2023-05-16T10:05:30Z</dcterms:created>
  <dcterms:modified xsi:type="dcterms:W3CDTF">2023-05-26T20:41:05Z</dcterms:modified>
</cp:coreProperties>
</file>