
<file path=[Content_Types].xml><?xml version="1.0" encoding="utf-8"?>
<Types xmlns="http://schemas.openxmlformats.org/package/2006/content-types">
  <Default Extension="png" ContentType="image/png"/>
  <Default Extension="mp3" ContentType="audio/mpeg"/>
  <Default Extension="mov" ContentType="video/quicktime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0" r:id="rId2"/>
    <p:sldId id="276" r:id="rId3"/>
    <p:sldId id="258" r:id="rId4"/>
    <p:sldId id="273" r:id="rId5"/>
    <p:sldId id="272" r:id="rId6"/>
    <p:sldId id="260" r:id="rId7"/>
    <p:sldId id="264" r:id="rId8"/>
    <p:sldId id="261" r:id="rId9"/>
    <p:sldId id="265" r:id="rId10"/>
    <p:sldId id="275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81461" autoAdjust="0"/>
  </p:normalViewPr>
  <p:slideViewPr>
    <p:cSldViewPr>
      <p:cViewPr varScale="1">
        <p:scale>
          <a:sx n="80" d="100"/>
          <a:sy n="80" d="100"/>
        </p:scale>
        <p:origin x="69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BEAD55C-6009-4A70-BF24-5D320E820944}" type="datetimeFigureOut">
              <a:rPr lang="ru-RU"/>
              <a:pPr>
                <a:defRPr/>
              </a:pPr>
              <a:t>22.04.2023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F0C80B6-2BB8-455D-B400-7EBF9E68D5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35488-B4E7-466B-B0AD-512A0FBFA751}" type="datetimeFigureOut">
              <a:rPr lang="ru-RU"/>
              <a:pPr>
                <a:defRPr/>
              </a:pPr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06A3E-EBD1-417D-9CF6-850CA1C26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BF10B-9CCF-44AB-B2C2-031BB8652563}" type="datetimeFigureOut">
              <a:rPr lang="ru-RU"/>
              <a:pPr>
                <a:defRPr/>
              </a:pPr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34C56-388A-4483-904B-0E718895E7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9A0C-A368-487A-AE55-FB74CCC39E8B}" type="datetimeFigureOut">
              <a:rPr lang="ru-RU"/>
              <a:pPr>
                <a:defRPr/>
              </a:pPr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EFFBC-0F57-40A4-908E-6A1089243F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22F69-CCA1-445B-9F24-C53714BD375B}" type="datetimeFigureOut">
              <a:rPr lang="ru-RU"/>
              <a:pPr>
                <a:defRPr/>
              </a:pPr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89862-C0C2-45BA-9C3A-2194947ABE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5B803-35B3-460E-8526-29E6A5A032A4}" type="datetimeFigureOut">
              <a:rPr lang="ru-RU"/>
              <a:pPr>
                <a:defRPr/>
              </a:pPr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BA9A8-7CD4-4ACC-BC81-0116BE3CC4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8826D-CEF9-4398-871C-3DC40F40E474}" type="datetimeFigureOut">
              <a:rPr lang="ru-RU"/>
              <a:pPr>
                <a:defRPr/>
              </a:pPr>
              <a:t>22.04.2023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F3224-7586-4719-BF35-5F5868F25E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ED28B-1377-4F22-9B2B-E17954C17665}" type="datetimeFigureOut">
              <a:rPr lang="ru-RU"/>
              <a:pPr>
                <a:defRPr/>
              </a:pPr>
              <a:t>22.04.2023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54029-ED69-4625-9DE4-9FC247139F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B1710-B542-4E6C-A40B-EDFB35BED088}" type="datetimeFigureOut">
              <a:rPr lang="ru-RU"/>
              <a:pPr>
                <a:defRPr/>
              </a:pPr>
              <a:t>22.04.2023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18EC6-8068-4545-89D0-0AF7B566DA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4C412-647B-4039-A04E-F2B680AEAEE4}" type="datetimeFigureOut">
              <a:rPr lang="ru-RU"/>
              <a:pPr>
                <a:defRPr/>
              </a:pPr>
              <a:t>22.04.2023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2D5C5-FF5F-4782-93A8-A5837771E0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4E66-DEC5-4175-8B0A-2138B542E39B}" type="datetimeFigureOut">
              <a:rPr lang="ru-RU"/>
              <a:pPr>
                <a:defRPr/>
              </a:pPr>
              <a:t>22.04.2023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2F7B1-2BA2-4FA8-AF02-73102BA704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DEDF5-0643-4CD1-B40A-9866A16900A9}" type="datetimeFigureOut">
              <a:rPr lang="ru-RU"/>
              <a:pPr>
                <a:defRPr/>
              </a:pPr>
              <a:t>22.04.2023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495B3-990B-4732-8659-1FA834B824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98B74C-4631-4ECF-BB6F-52141F07AA2E}" type="datetimeFigureOut">
              <a:rPr lang="ru-RU"/>
              <a:pPr>
                <a:defRPr/>
              </a:pPr>
              <a:t>22.04.2023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710CD8-E328-403B-88FF-0ED00B80AD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17638"/>
            <a:ext cx="7981709" cy="516447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</a:rPr>
              <a:t>MUSIC BOX</a:t>
            </a:r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3в, 3г,3а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27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30232"/>
            <a:ext cx="9144000" cy="6827768"/>
          </a:xfrm>
          <a:prstGeom prst="rect">
            <a:avLst/>
          </a:prstGeom>
        </p:spPr>
      </p:pic>
      <p:pic>
        <p:nvPicPr>
          <p:cNvPr id="4" name="Can't stop the feeli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0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ou are my sunshin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1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363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haikovskii.Balet_Lebedinoe_ozero.32.Scena.Vihod_gostei_i_vals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49411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pps.modpacks.ch/modpacks/art/50/magicworl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712968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выход волшебника - Double Troubl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2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036496" cy="6480720"/>
          </a:xfrm>
          <a:prstGeom prst="rect">
            <a:avLst/>
          </a:prstGeom>
        </p:spPr>
      </p:pic>
      <p:pic>
        <p:nvPicPr>
          <p:cNvPr id="4" name="Star_Wars_-_Imperskij_marsh_na_balalajke_IMPERSKIJ.MARSH.IZ.FILMA.ZVYOZDNYE.VOJNY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1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Louis Armstrong - What A Wonderful World (minus 3) +5 semitones (mp3cut(1)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53012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14313" y="0"/>
            <a:ext cx="9358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Detskiy_son_oum_r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54452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23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92" y="0"/>
            <a:ext cx="91455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</Words>
  <Application>Microsoft Office PowerPoint</Application>
  <PresentationFormat>Экран (4:3)</PresentationFormat>
  <Paragraphs>1</Paragraphs>
  <Slides>10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Тема Office</vt:lpstr>
      <vt:lpstr>MUSIC BOX 3в, 3г,3а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805173</dc:creator>
  <cp:lastModifiedBy>Мария</cp:lastModifiedBy>
  <cp:revision>23</cp:revision>
  <dcterms:created xsi:type="dcterms:W3CDTF">2019-12-14T20:03:59Z</dcterms:created>
  <dcterms:modified xsi:type="dcterms:W3CDTF">2023-04-22T11:25:04Z</dcterms:modified>
</cp:coreProperties>
</file>