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30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0D22D-D7C2-4BC1-B25F-7D1B9BD8F50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B1E6D-A673-43A0-BEA7-28615572A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289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3252-15F8-4890-9C90-502D7EABEE62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27.xml"/><Relationship Id="rId3" Type="http://schemas.openxmlformats.org/officeDocument/2006/relationships/slide" Target="slide22.xml"/><Relationship Id="rId7" Type="http://schemas.openxmlformats.org/officeDocument/2006/relationships/slide" Target="slide17.xml"/><Relationship Id="rId12" Type="http://schemas.openxmlformats.org/officeDocument/2006/relationships/slide" Target="slide25.xml"/><Relationship Id="rId2" Type="http://schemas.openxmlformats.org/officeDocument/2006/relationships/notesSlide" Target="../notesSlides/notesSlide15.xml"/><Relationship Id="rId16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slide" Target="slide26.xml"/><Relationship Id="rId5" Type="http://schemas.openxmlformats.org/officeDocument/2006/relationships/slide" Target="slide23.xml"/><Relationship Id="rId15" Type="http://schemas.openxmlformats.org/officeDocument/2006/relationships/slide" Target="slide20.xml"/><Relationship Id="rId10" Type="http://schemas.openxmlformats.org/officeDocument/2006/relationships/slide" Target="slide24.xml"/><Relationship Id="rId4" Type="http://schemas.openxmlformats.org/officeDocument/2006/relationships/slide" Target="slide21.xml"/><Relationship Id="rId9" Type="http://schemas.openxmlformats.org/officeDocument/2006/relationships/slide" Target="slide18.xml"/><Relationship Id="rId14" Type="http://schemas.openxmlformats.org/officeDocument/2006/relationships/slide" Target="slide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8.xml"/><Relationship Id="rId18" Type="http://schemas.openxmlformats.org/officeDocument/2006/relationships/slide" Target="slide15.xml"/><Relationship Id="rId3" Type="http://schemas.openxmlformats.org/officeDocument/2006/relationships/slide" Target="slide8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6.xml"/><Relationship Id="rId2" Type="http://schemas.openxmlformats.org/officeDocument/2006/relationships/notesSlide" Target="../notesSlides/notesSlide1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2.xml"/><Relationship Id="rId5" Type="http://schemas.openxmlformats.org/officeDocument/2006/relationships/slide" Target="slide9.xml"/><Relationship Id="rId15" Type="http://schemas.openxmlformats.org/officeDocument/2006/relationships/slide" Target="slide14.xml"/><Relationship Id="rId10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slide" Target="slide4.xml"/><Relationship Id="rId1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7;%20&#1076;&#1080;&#1089;&#1082;&#1072;%20&#1044;\&#1043;&#1080;&#1084;&#1085;%202%20&#1048;&#1088;&#1082;&#1091;&#1090;&#1089;&#1082;\&#1048;&#1085;&#1090;&#1077;&#1083;&#1083;&#1077;&#1082;&#1090;&#1091;&#1072;&#1083;&#1100;&#1085;&#1072;&#1103;%20&#1080;&#1075;&#1088;&#1072;%20&#1050;&#1086;&#1083;&#1077;&#1089;&#1086;%20&#1091;&#1076;&#1072;&#1095;&#1080;%20406988\&#1101;&#1076;&#1074;&#1072;&#1088;&#1076;%20&#1075;&#1088;&#1080;&#1075;%20&#1091;&#1090;&#1088;&#1086;.mp3" TargetMode="External"/><Relationship Id="rId6" Type="http://schemas.openxmlformats.org/officeDocument/2006/relationships/slide" Target="slide16.xml"/><Relationship Id="rId5" Type="http://schemas.openxmlformats.org/officeDocument/2006/relationships/image" Target="../media/image15.png"/><Relationship Id="rId4" Type="http://schemas.microsoft.com/office/2007/relationships/media" Target="file:///D:\&#1050;&#1086;&#1083;&#1077;&#1089;&#1086;%20&#1091;&#1076;&#1072;&#1095;&#1080;\&#1101;&#1076;&#1074;&#1072;&#1088;&#1076;%20&#1075;&#1088;&#1080;&#1075;%20&#1091;&#1090;&#1088;&#1086;.mp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7;%20&#1076;&#1080;&#1089;&#1082;&#1072;%20&#1044;\&#1043;&#1080;&#1084;&#1085;%202%20&#1048;&#1088;&#1082;&#1091;&#1090;&#1089;&#1082;\&#1048;&#1085;&#1090;&#1077;&#1083;&#1083;&#1077;&#1082;&#1090;&#1091;&#1072;&#1083;&#1100;&#1085;&#1072;&#1103;%20&#1080;&#1075;&#1088;&#1072;%20&#1050;&#1086;&#1083;&#1077;&#1089;&#1086;%20&#1091;&#1076;&#1072;&#1095;&#1080;%20406988\&#1058;&#1088;&#1080;_&#1086;&#1088;&#1077;&#1096;&#1082;&#1072;_&#1076;&#1083;&#1103;_&#1047;&#1086;&#1083;&#1091;&#1096;&#1082;&#1080;_&#1087;&#1077;&#1089;&#1085;&#1103;.avi" TargetMode="External"/><Relationship Id="rId5" Type="http://schemas.openxmlformats.org/officeDocument/2006/relationships/image" Target="../media/image16.png"/><Relationship Id="rId4" Type="http://schemas.openxmlformats.org/officeDocument/2006/relationships/slide" Target="slid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14480" y="221455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714480" y="2285992"/>
            <a:ext cx="3672000" cy="3672000"/>
            <a:chOff x="2786050" y="1500174"/>
            <a:chExt cx="3672000" cy="3672000"/>
          </a:xfrm>
        </p:grpSpPr>
        <p:grpSp>
          <p:nvGrpSpPr>
            <p:cNvPr id="6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" name="Выноска с четырьмя стрелками 7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Овал 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Овал 9"/>
          <p:cNvSpPr/>
          <p:nvPr/>
        </p:nvSpPr>
        <p:spPr>
          <a:xfrm>
            <a:off x="1714480" y="221455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98508" y="142852"/>
            <a:ext cx="363843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«Колесо удачи»</a:t>
            </a:r>
            <a:endParaRPr lang="ru-RU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642942" cy="428628"/>
          </a:xfrm>
          <a:prstGeom prst="actionButtonForwardNex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84168" y="3140968"/>
            <a:ext cx="2928938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города Иркутска гимназия №2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Алешина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Оксана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Владимировна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hlinkClick r:id="rId2" action="ppaction://hlinksldjump"/>
          </p:cNvPr>
          <p:cNvSpPr/>
          <p:nvPr/>
        </p:nvSpPr>
        <p:spPr>
          <a:xfrm>
            <a:off x="1357290" y="1214422"/>
            <a:ext cx="2143140" cy="57150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Брейн-ринг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5286380" y="1214422"/>
            <a:ext cx="1857388" cy="57150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«Эрудит»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1214422"/>
            <a:ext cx="571472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42910" y="114298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00562" y="1214422"/>
            <a:ext cx="571472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572000" y="121442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6389" y="214290"/>
            <a:ext cx="485786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ИНТЕЛЛЕКТУАЛЬНАЯ ИГРА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357298"/>
            <a:ext cx="5112568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«Открыл окно в Европу»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ком идет речь?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3571876"/>
            <a:ext cx="421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 Петре Первом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7559824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БАРАБАН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7559824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БАРАБАН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571480"/>
            <a:ext cx="31806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Призовой      + 1 </a:t>
            </a:r>
          </a:p>
          <a:p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сектор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Lenovo\AppData\Local\Microsoft\Windows\INetCache\IE\OO02DGSQ\el-arbol-del-amor-y-las-cuatro-estaciones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772816"/>
            <a:ext cx="4357718" cy="4169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7559824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БАРАБАН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00042"/>
            <a:ext cx="5357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Подбери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фразеологизм – синоним.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Хлопать ушами – … </a:t>
            </a:r>
          </a:p>
        </p:txBody>
      </p:sp>
      <p:pic>
        <p:nvPicPr>
          <p:cNvPr id="11" name="Picture 2" descr="https://pic1.kidstaff.net/pictures_user/3/60274/2689498/60274_20120323123244_6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285992"/>
            <a:ext cx="3024182" cy="302418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3568" y="5445224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считать ворон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42918"/>
            <a:ext cx="63196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и где проходили последние зимние Олимпийские игры?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4929198"/>
            <a:ext cx="4786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в 2022 году, Китай,  город Пекин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7559824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БАРАБАН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8914" name="Picture 2" descr="https://icdn.lenta.ru/images/2019/09/17/17/20190917171908136/original_faf1e62e08e5a8cc60c86431a7d33c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16832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62151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какой сказке А.С.Пушкина использованы следующие выражения: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путь-дорогу снарядился, 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глаз не сводит,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всю правду доложи,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спору нет,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подмигивать глазами?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4857760"/>
            <a:ext cx="5643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 «Сказка о мертвой царевне и семи богатырях»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7559824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БАРАБАН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s://penzavzglyad.ru/images/uploads/b9260452f0fa4df6b0b538e2649c85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492896"/>
            <a:ext cx="2904819" cy="19356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428604"/>
            <a:ext cx="5572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Назовите картину и художника, написавшего ее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5500702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В. Васнецов «Три богатыря»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7559824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БАРАБАН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pressa.tv/uploads/posts/2016-12/148067872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643050"/>
            <a:ext cx="5000660" cy="356475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929322" y="142852"/>
            <a:ext cx="2812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Вопросы темы исчерпаны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2786050" y="1542950"/>
            <a:ext cx="3672000" cy="3672000"/>
            <a:chOff x="2786050" y="1500174"/>
            <a:chExt cx="3672000" cy="3672000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" name="Выноска с четырьмя стрелками 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4286248" y="85723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4357686" y="521495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5" action="ppaction://hlinksldjump"/>
          </p:cNvPr>
          <p:cNvSpPr/>
          <p:nvPr/>
        </p:nvSpPr>
        <p:spPr>
          <a:xfrm>
            <a:off x="6429388" y="300037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6" action="ppaction://hlinksldjump"/>
          </p:cNvPr>
          <p:cNvSpPr/>
          <p:nvPr/>
        </p:nvSpPr>
        <p:spPr>
          <a:xfrm>
            <a:off x="2143108" y="307181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7" action="ppaction://hlinksldjump"/>
          </p:cNvPr>
          <p:cNvSpPr/>
          <p:nvPr/>
        </p:nvSpPr>
        <p:spPr>
          <a:xfrm>
            <a:off x="5786446" y="15001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8" action="ppaction://hlinksldjump"/>
          </p:cNvPr>
          <p:cNvSpPr/>
          <p:nvPr/>
        </p:nvSpPr>
        <p:spPr>
          <a:xfrm>
            <a:off x="2714612" y="157161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rId9" action="ppaction://hlinksldjump"/>
          </p:cNvPr>
          <p:cNvSpPr/>
          <p:nvPr/>
        </p:nvSpPr>
        <p:spPr>
          <a:xfrm>
            <a:off x="271461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10" action="ppaction://hlinksldjump"/>
          </p:cNvPr>
          <p:cNvSpPr/>
          <p:nvPr/>
        </p:nvSpPr>
        <p:spPr>
          <a:xfrm>
            <a:off x="592932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11" action="ppaction://hlinksldjump"/>
          </p:cNvPr>
          <p:cNvSpPr/>
          <p:nvPr/>
        </p:nvSpPr>
        <p:spPr>
          <a:xfrm>
            <a:off x="5143504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12" action="ppaction://hlinksldjump"/>
          </p:cNvPr>
          <p:cNvSpPr/>
          <p:nvPr/>
        </p:nvSpPr>
        <p:spPr>
          <a:xfrm>
            <a:off x="3428992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" action="ppaction://noaction"/>
          </p:cNvPr>
          <p:cNvSpPr/>
          <p:nvPr/>
        </p:nvSpPr>
        <p:spPr>
          <a:xfrm>
            <a:off x="2285984" y="228599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rId13" action="ppaction://hlinksldjump"/>
          </p:cNvPr>
          <p:cNvSpPr/>
          <p:nvPr/>
        </p:nvSpPr>
        <p:spPr>
          <a:xfrm>
            <a:off x="6286512" y="221455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rId14" action="ppaction://hlinksldjump"/>
          </p:cNvPr>
          <p:cNvSpPr/>
          <p:nvPr/>
        </p:nvSpPr>
        <p:spPr>
          <a:xfrm>
            <a:off x="6357950" y="378619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rId9" action="ppaction://hlinksldjump"/>
          </p:cNvPr>
          <p:cNvSpPr/>
          <p:nvPr/>
        </p:nvSpPr>
        <p:spPr>
          <a:xfrm>
            <a:off x="2285984" y="3857628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15" action="ppaction://hlinksldjump"/>
          </p:cNvPr>
          <p:cNvSpPr/>
          <p:nvPr/>
        </p:nvSpPr>
        <p:spPr>
          <a:xfrm>
            <a:off x="5214942" y="500063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rId16" action="ppaction://hlinksldjump"/>
          </p:cNvPr>
          <p:cNvSpPr/>
          <p:nvPr/>
        </p:nvSpPr>
        <p:spPr>
          <a:xfrm>
            <a:off x="3428992" y="50720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26"/>
          <p:cNvGrpSpPr/>
          <p:nvPr/>
        </p:nvGrpSpPr>
        <p:grpSpPr>
          <a:xfrm rot="2568474">
            <a:off x="2784610" y="1570172"/>
            <a:ext cx="3672000" cy="3672000"/>
            <a:chOff x="2786050" y="1500174"/>
            <a:chExt cx="3672000" cy="3672000"/>
          </a:xfrm>
        </p:grpSpPr>
        <p:grpSp>
          <p:nvGrpSpPr>
            <p:cNvPr id="10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0" name="Выноска с четырьмя стрелками 2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31"/>
          <p:cNvGrpSpPr/>
          <p:nvPr/>
        </p:nvGrpSpPr>
        <p:grpSpPr>
          <a:xfrm rot="13568796">
            <a:off x="2760423" y="1568577"/>
            <a:ext cx="3672000" cy="3672000"/>
            <a:chOff x="2786050" y="1500174"/>
            <a:chExt cx="3672000" cy="3672000"/>
          </a:xfrm>
        </p:grpSpPr>
        <p:grpSp>
          <p:nvGrpSpPr>
            <p:cNvPr id="2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5" name="Выноска с четырьмя стрелками 3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6"/>
          <p:cNvGrpSpPr/>
          <p:nvPr/>
        </p:nvGrpSpPr>
        <p:grpSpPr>
          <a:xfrm rot="162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3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0" name="Выноска с четырьмя стрелками 3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41"/>
          <p:cNvGrpSpPr/>
          <p:nvPr/>
        </p:nvGrpSpPr>
        <p:grpSpPr>
          <a:xfrm rot="9303429">
            <a:off x="2785996" y="1500118"/>
            <a:ext cx="3672000" cy="3672000"/>
            <a:chOff x="2786050" y="1500174"/>
            <a:chExt cx="3672000" cy="3672000"/>
          </a:xfrm>
        </p:grpSpPr>
        <p:grpSp>
          <p:nvGrpSpPr>
            <p:cNvPr id="3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5" name="Выноска с четырьмя стрелками 4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6"/>
          <p:cNvGrpSpPr/>
          <p:nvPr/>
        </p:nvGrpSpPr>
        <p:grpSpPr>
          <a:xfrm rot="108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0" name="Выноска с четырьмя стрелками 4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51"/>
          <p:cNvGrpSpPr/>
          <p:nvPr/>
        </p:nvGrpSpPr>
        <p:grpSpPr>
          <a:xfrm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5" name="Выноска с четырьмя стрелками 5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6"/>
          <p:cNvGrpSpPr/>
          <p:nvPr/>
        </p:nvGrpSpPr>
        <p:grpSpPr>
          <a:xfrm rot="54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0" name="Выноска с четырьмя стрелками 5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6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вал 5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61"/>
          <p:cNvGrpSpPr/>
          <p:nvPr/>
        </p:nvGrpSpPr>
        <p:grpSpPr>
          <a:xfrm rot="805066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5" name="Выноска с четырьмя стрелками 6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6"/>
          <p:cNvGrpSpPr/>
          <p:nvPr/>
        </p:nvGrpSpPr>
        <p:grpSpPr>
          <a:xfrm rot="20092168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0" name="Выноска с четырьмя стрелками 6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Овал 6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72"/>
          <p:cNvGrpSpPr/>
          <p:nvPr/>
        </p:nvGrpSpPr>
        <p:grpSpPr>
          <a:xfrm rot="125648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6" name="Выноска с четырьмя стрелками 7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бедренный треугольник 7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Овал 7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7"/>
          <p:cNvGrpSpPr/>
          <p:nvPr/>
        </p:nvGrpSpPr>
        <p:grpSpPr>
          <a:xfrm rot="3831152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1" name="Выноска с четырьмя стрелками 8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0" name="Овал 7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82"/>
          <p:cNvGrpSpPr/>
          <p:nvPr/>
        </p:nvGrpSpPr>
        <p:grpSpPr>
          <a:xfrm rot="6627866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6" name="Выноска с четырьмя стрелками 8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87"/>
          <p:cNvGrpSpPr/>
          <p:nvPr/>
        </p:nvGrpSpPr>
        <p:grpSpPr>
          <a:xfrm rot="1206343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1" name="Выноска с четырьмя стрелками 9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Овал 8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92"/>
          <p:cNvGrpSpPr/>
          <p:nvPr/>
        </p:nvGrpSpPr>
        <p:grpSpPr>
          <a:xfrm rot="18732571">
            <a:off x="2786051" y="1500173"/>
            <a:ext cx="3672000" cy="3672000"/>
            <a:chOff x="2786050" y="1500174"/>
            <a:chExt cx="3672000" cy="3672000"/>
          </a:xfrm>
        </p:grpSpPr>
        <p:grpSp>
          <p:nvGrpSpPr>
            <p:cNvPr id="8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6" name="Выноска с четырьмя стрелками 9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97"/>
          <p:cNvGrpSpPr/>
          <p:nvPr/>
        </p:nvGrpSpPr>
        <p:grpSpPr>
          <a:xfrm rot="1470117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101" name="Выноска с четырьмя стрелками 10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Равнобедренный треугольник 10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0" name="Овал 9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0" y="6057781"/>
            <a:ext cx="642938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Щелкайте по барабану. Меняющийся цвет прямоугольника означает выпавший вопрос. Переход к вопросу по гиперссылке. Следующий ход – снова щелчком по барабану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05" name="Управляющая кнопка: настраиваемая 104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360000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900000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700000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1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0">
                                      <p:cBhvr>
                                        <p:cTn id="1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080000">
                                      <p:cBhvr>
                                        <p:cTn id="1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2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800000">
                                      <p:cBhvr>
                                        <p:cTn id="2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600000">
                                      <p:cBhvr>
                                        <p:cTn id="30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3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642918"/>
            <a:ext cx="56436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Назовите слова с приставкой под- </a:t>
            </a:r>
          </a:p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Подосиновик, подорожник, подоконник, подосадовать, подошва, подолбить, подождать, подовый, подозрение, пододеяльник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4500570"/>
            <a:ext cx="47863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подосиновик, подоконник, пододеяльник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3071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Назовите фразеологизм, объясните его значение.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786322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«Сел в калошу»- поставить себя в неловкое, глупое, смешное положение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Галош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71480"/>
            <a:ext cx="4357718" cy="425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59293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Ф.Тютчев, П.Бажов, А.Фет, Н.Некрасов, А.Чехов, С.Есенин,  М.Лермонтов – это поэты.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Верно ли утверждение?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Объясните свой ответ.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3786190"/>
            <a:ext cx="6000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Нет.                                                      П. Бажов и  А. Чехов - писатели</a:t>
            </a:r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786050" y="1542950"/>
            <a:ext cx="3672000" cy="3672000"/>
            <a:chOff x="2786050" y="1500174"/>
            <a:chExt cx="3672000" cy="36720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" name="Выноска с четырьмя стрелками 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4286248" y="85723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4357686" y="521495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5" action="ppaction://hlinksldjump"/>
          </p:cNvPr>
          <p:cNvSpPr/>
          <p:nvPr/>
        </p:nvSpPr>
        <p:spPr>
          <a:xfrm>
            <a:off x="6429388" y="300037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6" action="ppaction://hlinksldjump"/>
          </p:cNvPr>
          <p:cNvSpPr/>
          <p:nvPr/>
        </p:nvSpPr>
        <p:spPr>
          <a:xfrm>
            <a:off x="2143108" y="307181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7" action="ppaction://hlinksldjump"/>
          </p:cNvPr>
          <p:cNvSpPr/>
          <p:nvPr/>
        </p:nvSpPr>
        <p:spPr>
          <a:xfrm>
            <a:off x="5786446" y="15001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8" action="ppaction://hlinksldjump"/>
          </p:cNvPr>
          <p:cNvSpPr/>
          <p:nvPr/>
        </p:nvSpPr>
        <p:spPr>
          <a:xfrm>
            <a:off x="2714612" y="157161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rId9" action="ppaction://hlinksldjump"/>
          </p:cNvPr>
          <p:cNvSpPr/>
          <p:nvPr/>
        </p:nvSpPr>
        <p:spPr>
          <a:xfrm>
            <a:off x="271461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10" action="ppaction://hlinksldjump"/>
          </p:cNvPr>
          <p:cNvSpPr/>
          <p:nvPr/>
        </p:nvSpPr>
        <p:spPr>
          <a:xfrm>
            <a:off x="592932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11" action="ppaction://hlinksldjump"/>
          </p:cNvPr>
          <p:cNvSpPr/>
          <p:nvPr/>
        </p:nvSpPr>
        <p:spPr>
          <a:xfrm>
            <a:off x="5143504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12" action="ppaction://hlinksldjump"/>
          </p:cNvPr>
          <p:cNvSpPr/>
          <p:nvPr/>
        </p:nvSpPr>
        <p:spPr>
          <a:xfrm>
            <a:off x="3428992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rId13" action="ppaction://hlinksldjump"/>
          </p:cNvPr>
          <p:cNvSpPr/>
          <p:nvPr/>
        </p:nvSpPr>
        <p:spPr>
          <a:xfrm>
            <a:off x="2285984" y="228599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rId14" action="ppaction://hlinksldjump"/>
          </p:cNvPr>
          <p:cNvSpPr/>
          <p:nvPr/>
        </p:nvSpPr>
        <p:spPr>
          <a:xfrm>
            <a:off x="6286512" y="221455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rId15" action="ppaction://hlinksldjump"/>
          </p:cNvPr>
          <p:cNvSpPr/>
          <p:nvPr/>
        </p:nvSpPr>
        <p:spPr>
          <a:xfrm>
            <a:off x="6357950" y="378619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rId16" action="ppaction://hlinksldjump"/>
          </p:cNvPr>
          <p:cNvSpPr/>
          <p:nvPr/>
        </p:nvSpPr>
        <p:spPr>
          <a:xfrm>
            <a:off x="2285984" y="3857628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17" action="ppaction://hlinksldjump"/>
          </p:cNvPr>
          <p:cNvSpPr/>
          <p:nvPr/>
        </p:nvSpPr>
        <p:spPr>
          <a:xfrm>
            <a:off x="5214942" y="500063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rId18" action="ppaction://hlinksldjump"/>
          </p:cNvPr>
          <p:cNvSpPr/>
          <p:nvPr/>
        </p:nvSpPr>
        <p:spPr>
          <a:xfrm>
            <a:off x="3428992" y="50720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 rot="2568474">
            <a:off x="2784610" y="1570172"/>
            <a:ext cx="3672000" cy="3672000"/>
            <a:chOff x="2786050" y="1500174"/>
            <a:chExt cx="3672000" cy="3672000"/>
          </a:xfrm>
        </p:grpSpPr>
        <p:grpSp>
          <p:nvGrpSpPr>
            <p:cNvPr id="2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0" name="Выноска с четырьмя стрелками 2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 rot="13568796">
            <a:off x="2760423" y="1568577"/>
            <a:ext cx="3672000" cy="3672000"/>
            <a:chOff x="2786050" y="1500174"/>
            <a:chExt cx="3672000" cy="3672000"/>
          </a:xfrm>
        </p:grpSpPr>
        <p:grpSp>
          <p:nvGrpSpPr>
            <p:cNvPr id="3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5" name="Выноска с четырьмя стрелками 3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 rot="162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3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0" name="Выноска с четырьмя стрелками 3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9303429">
            <a:off x="2785996" y="1500118"/>
            <a:ext cx="3672000" cy="3672000"/>
            <a:chOff x="2786050" y="1500174"/>
            <a:chExt cx="3672000" cy="3672000"/>
          </a:xfrm>
        </p:grpSpPr>
        <p:grpSp>
          <p:nvGrpSpPr>
            <p:cNvPr id="4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5" name="Выноска с четырьмя стрелками 4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 rot="108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0" name="Выноска с четырьмя стрелками 4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5" name="Выноска с четырьмя стрелками 5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 rot="54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0" name="Выноска с четырьмя стрелками 5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6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вал 5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 rot="805066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5" name="Выноска с четырьмя стрелками 6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 rot="20092168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0" name="Выноска с четырьмя стрелками 6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Овал 6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 rot="125648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6" name="Выноска с четырьмя стрелками 7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бедренный треугольник 7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Овал 7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 rot="3831152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1" name="Выноска с четырьмя стрелками 8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0" name="Овал 7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 rot="6627866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6" name="Выноска с четырьмя стрелками 8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 rot="1206343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1" name="Выноска с четырьмя стрелками 9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Овал 8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/>
        </p:nvGrpSpPr>
        <p:grpSpPr>
          <a:xfrm rot="18732571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6" name="Выноска с четырьмя стрелками 9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 rot="1470117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101" name="Выноска с четырьмя стрелками 10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Равнобедренный треугольник 10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0" name="Овал 9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0" y="6057781"/>
            <a:ext cx="642938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Щелкайте по барабану. Меняющийся цвет прямоугольника означает выпавший вопрос. Переход к вопросу по гиперссылке. Следующий ход – снова щелчком по барабану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07" name="Управляющая кнопка: настраиваемая 106">
            <a:hlinkClick r:id="" action="ppaction://hlinkshowjump?jump=firstslide" highlightClick="1"/>
          </p:cNvPr>
          <p:cNvSpPr/>
          <p:nvPr/>
        </p:nvSpPr>
        <p:spPr>
          <a:xfrm>
            <a:off x="7286612" y="1357298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80000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360000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900000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700000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1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0">
                                      <p:cBhvr>
                                        <p:cTn id="1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080000">
                                      <p:cBhvr>
                                        <p:cTn id="1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26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800000">
                                      <p:cBhvr>
                                        <p:cTn id="2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600000">
                                      <p:cBhvr>
                                        <p:cTn id="30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3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://elect-assist.ru/wp-content/uploads/2016/12/H9c5yYQwdH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00042"/>
            <a:ext cx="8215370" cy="536737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00042"/>
            <a:ext cx="5143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Посмотрите на слова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АППЕТИТ,  МОЗГИ, НЕЖНОСТИ,  ХОЛОД </a:t>
            </a:r>
          </a:p>
          <a:p>
            <a:pPr marL="342900" indent="-34290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решите, кто лишний:</a:t>
            </a:r>
          </a:p>
          <a:p>
            <a:pPr marL="342900" indent="-34290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Собака,   кошка,   волк,   телёнок,  курица.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3929066"/>
            <a:ext cx="59293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Волчий аппетит</a:t>
            </a:r>
          </a:p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Куриные мозги</a:t>
            </a:r>
          </a:p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Телячьи нежности</a:t>
            </a:r>
          </a:p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Собачий холод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Кошка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5715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ru-RU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В знак победы он прибил свой щит на воротах Константинополя. </a:t>
            </a:r>
            <a:endParaRPr lang="en-US" sz="32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это?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Князь Олег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Картинка 1 из 67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285992"/>
            <a:ext cx="3096344" cy="3096344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00042"/>
            <a:ext cx="5643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Фрагментом какого балета является «Танец маленьких лебедей»?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643578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«Лебединое озеро»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api-news.ru/foto/r7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357430"/>
            <a:ext cx="3449860" cy="271464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www.pravgim.ru/media/k2/items/cache/5709ab37f70d899bd3794356bcaad57a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7166"/>
            <a:ext cx="7858179" cy="58936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571480"/>
            <a:ext cx="7429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Древнем Китае размоченную кору тутового дерева расщепляли на тонкие ленты и варили в растворе извести 2 часа. Затем полученную массу разбивали молотками, добавляли клей, заливали водой и все это просеивали через мелкое сито. Массу, осевшую в сите, опрокидывали на доску и прессовали.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изготавливали таким образом?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0166" y="5357826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БУМАГУ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30003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Прослушайте отрывок из музыкального произведения. Назовите название произведения и композитора.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4786322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Эдвард Григ «Утро»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эдвард григ утро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14810" y="857232"/>
            <a:ext cx="304800" cy="304800"/>
          </a:xfrm>
          <a:prstGeom prst="rect">
            <a:avLst/>
          </a:prstGeom>
        </p:spPr>
      </p:pic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23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428604"/>
            <a:ext cx="57150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Царевну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Несмеяну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хотели развеселить 3 принца. Первый принц рассказывал весёлые истории 153 минуты, второй принц – 87 минут, а третий принц веселил 3 часа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часов слушала царевна принцев?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4786322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 7 часов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0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Три_орешка_для_Золушки_песня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52" y="426138"/>
            <a:ext cx="8929770" cy="543175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785794"/>
            <a:ext cx="26432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каком году был совершен первый полет человека в космос?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464344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1961 г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62" name="Picture 2" descr="http://nhero.ru/wp-content/uploads/2017/05/b0203535298db31cb03b1e86b60ea3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785794"/>
            <a:ext cx="3714776" cy="2786082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642918"/>
            <a:ext cx="4929222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Какому русскому полководцу принадлежат слова: 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«Кто с мечом к нам придет, от меча и погибнет!»?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4919008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Александру Невскому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hlinkshowjump?jump=firstslide" highlightClick="1"/>
          </p:cNvPr>
          <p:cNvSpPr/>
          <p:nvPr/>
        </p:nvSpPr>
        <p:spPr>
          <a:xfrm>
            <a:off x="7286612" y="1714488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7559824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БАРАБАН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3" descr="Невский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785794"/>
            <a:ext cx="1486841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642918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Какую фамилию носил Петр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143380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Романов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3" descr="Пет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714356"/>
            <a:ext cx="2438565" cy="328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31948" y="142852"/>
            <a:ext cx="2812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Вопросы темы исчерпаны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64294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1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1" descr="confuse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571743"/>
            <a:ext cx="3429024" cy="339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642918"/>
            <a:ext cx="4649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изображено на гербе Иркутской области?</a:t>
            </a:r>
            <a:endParaRPr lang="ru-RU" sz="3200" b="1" dirty="0" smtClean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571744"/>
            <a:ext cx="33575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серебряном поле черный бабр с червлеными глазами, держащий в пасти червленого соболя.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785926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7559824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БАРАБАН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8306" name="Picture 2" descr="http://simvolstore.ru/images/product_images/popup_images/2469_0.jpg"/>
          <p:cNvPicPr>
            <a:picLocks noChangeAspect="1" noChangeArrowheads="1"/>
          </p:cNvPicPr>
          <p:nvPr/>
        </p:nvPicPr>
        <p:blipFill>
          <a:blip r:embed="rId4" cstate="print"/>
          <a:srcRect l="22500" t="5000" r="19999" b="10000"/>
          <a:stretch>
            <a:fillRect/>
          </a:stretch>
        </p:blipFill>
        <p:spPr bwMode="auto">
          <a:xfrm>
            <a:off x="3786182" y="1785926"/>
            <a:ext cx="3157279" cy="35004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142984"/>
            <a:ext cx="5429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ru-RU" sz="2400" dirty="0" smtClean="0"/>
              <a:t>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Человек, добровольно занимающийся за свой счет безвозмездной общественно полезной деятельностью.</a:t>
            </a:r>
            <a:endParaRPr lang="en-US" sz="32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4143380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волонтёр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714488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7559824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БАРАБАН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42918"/>
            <a:ext cx="5112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Ответьте на вопросы пословицей или поговоркой.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Когда приходит аппетит?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714752"/>
            <a:ext cx="5298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Аппетит приходит во время еды.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714488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7559824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БАРАБАН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6497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каких горах вырос «Каменный цветок»           П.П. Бажова? </a:t>
            </a:r>
          </a:p>
          <a:p>
            <a:r>
              <a:rPr lang="ru-RU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Назовите эти горы.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3786190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pPr>
              <a:buFontTx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Уральские горы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500174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7559824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БАРАБАН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64974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80808"/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Отгадайте ребус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429264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Ответ: Лимон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92880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7559824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БАРАБАН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Picture 2" descr="C:\Documents and Settings\user\Рабочий стол\АЛГЕБРА\7f860a7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71678"/>
            <a:ext cx="687228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00042"/>
            <a:ext cx="5072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каком инструменте играл Садко?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5357826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Ответ: ГУСЛИ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7559824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БАРАБАН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Picture 4" descr="Картинка 70 из 2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142984"/>
            <a:ext cx="3143272" cy="40719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778</Words>
  <Application>Microsoft Office PowerPoint</Application>
  <PresentationFormat>Экран (4:3)</PresentationFormat>
  <Paragraphs>168</Paragraphs>
  <Slides>31</Slides>
  <Notes>30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189</cp:revision>
  <dcterms:created xsi:type="dcterms:W3CDTF">2010-02-14T08:29:43Z</dcterms:created>
  <dcterms:modified xsi:type="dcterms:W3CDTF">2023-05-10T08:36:30Z</dcterms:modified>
</cp:coreProperties>
</file>