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583B71E-6D61-4F07-91E5-7DDB48F12A66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2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0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79BC-510D-48AA-829B-8024DEF64F4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3540-F0F6-47E6-9A7B-75FFF8332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895475"/>
            <a:ext cx="9144000" cy="2909888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Magic milk experiment</a:t>
            </a:r>
            <a:endParaRPr lang="ru-RU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7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26760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Step 4.</a:t>
            </a:r>
          </a:p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Put the cotton bud with the soap in the milk and see the magic milk dancing.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77" y="3299312"/>
            <a:ext cx="2985722" cy="29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1163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Milk consists of: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Water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Protein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Fat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Carbohydrates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Vitamins and minerals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00" y="0"/>
            <a:ext cx="3410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41" y="193431"/>
            <a:ext cx="9632170" cy="6453554"/>
          </a:xfrm>
        </p:spPr>
      </p:pic>
    </p:spTree>
    <p:extLst>
      <p:ext uri="{BB962C8B-B14F-4D97-AF65-F5344CB8AC3E}">
        <p14:creationId xmlns:p14="http://schemas.microsoft.com/office/powerpoint/2010/main" val="76887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90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Fat and water are </a:t>
            </a:r>
            <a:r>
              <a:rPr lang="en-US" sz="4800" u="sng" dirty="0">
                <a:latin typeface="Comic Sans MS" panose="030F0702030302020204" pitchFamily="66" charset="0"/>
              </a:rPr>
              <a:t>not</a:t>
            </a:r>
            <a:r>
              <a:rPr lang="en-US" sz="4800" dirty="0">
                <a:latin typeface="Comic Sans MS" panose="030F0702030302020204" pitchFamily="66" charset="0"/>
              </a:rPr>
              <a:t> friends.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6" y="1131664"/>
            <a:ext cx="6679223" cy="56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11" y="1603497"/>
            <a:ext cx="4912153" cy="52592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87" y="465340"/>
            <a:ext cx="10515600" cy="90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Soap molecule has got TWO parts: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89601" y="2848178"/>
            <a:ext cx="1876425" cy="581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3887" y="1727337"/>
            <a:ext cx="4062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part loves water.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 is called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hydrophilic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639" y="1727337"/>
            <a:ext cx="6199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part hates water and loves fat.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 is called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hydrophobic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905625" y="2805284"/>
            <a:ext cx="2552700" cy="6618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4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909" y="518502"/>
            <a:ext cx="10515600" cy="90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Water and fat don’t like each other.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9" y="1866900"/>
            <a:ext cx="2414204" cy="3638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24" y="2588399"/>
            <a:ext cx="3506417" cy="24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909" y="518502"/>
            <a:ext cx="10515600" cy="90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But they both like soap.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47" y="2838450"/>
            <a:ext cx="3019858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09" y="1977599"/>
            <a:ext cx="2324133" cy="350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59" y="1347416"/>
            <a:ext cx="4448796" cy="476316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00400" y="4057650"/>
            <a:ext cx="1171575" cy="46672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885830" y="4219575"/>
            <a:ext cx="867833" cy="30480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909" y="518502"/>
            <a:ext cx="10515600" cy="908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For this experiment you need: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0" y="4749544"/>
            <a:ext cx="1559837" cy="1169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76" y="1899977"/>
            <a:ext cx="2217658" cy="2217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82" y="3915507"/>
            <a:ext cx="781603" cy="2106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4" y="1811328"/>
            <a:ext cx="2857500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067" y="3703476"/>
            <a:ext cx="152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 plate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827" y="6052337"/>
            <a:ext cx="20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some milk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7359" y="4117635"/>
            <a:ext cx="28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food </a:t>
            </a:r>
            <a:r>
              <a:rPr lang="en-US" sz="3200" dirty="0" err="1">
                <a:latin typeface="Comic Sans MS" panose="030F0702030302020204" pitchFamily="66" charset="0"/>
              </a:rPr>
              <a:t>colouring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069" y="6021721"/>
            <a:ext cx="310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 cotton bud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69" y="1855790"/>
            <a:ext cx="1711569" cy="1711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76139" y="3825247"/>
            <a:ext cx="219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some soap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2676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Step 1.</a:t>
            </a:r>
          </a:p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Put some milk in the plate.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24" y="2534295"/>
            <a:ext cx="5488627" cy="36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5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26760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Step 2.</a:t>
            </a:r>
          </a:p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Put little drops of the food </a:t>
            </a:r>
            <a:r>
              <a:rPr lang="en-US" sz="6000" dirty="0" err="1">
                <a:latin typeface="Comic Sans MS" panose="030F0702030302020204" pitchFamily="66" charset="0"/>
              </a:rPr>
              <a:t>colouring</a:t>
            </a:r>
            <a:r>
              <a:rPr lang="en-US" sz="6000" dirty="0">
                <a:latin typeface="Comic Sans MS" panose="030F0702030302020204" pitchFamily="66" charset="0"/>
              </a:rPr>
              <a:t> in the middle.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38" y="3299314"/>
            <a:ext cx="4826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4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366102"/>
            <a:ext cx="10515600" cy="26760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Step 3.</a:t>
            </a:r>
          </a:p>
          <a:p>
            <a:pPr marL="0" indent="0" algn="ctr">
              <a:buNone/>
            </a:pPr>
            <a:r>
              <a:rPr lang="en-US" sz="6000" dirty="0">
                <a:latin typeface="Comic Sans MS" panose="030F0702030302020204" pitchFamily="66" charset="0"/>
              </a:rPr>
              <a:t>Take the cotton bud and put some soap on it.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30" y="3161273"/>
            <a:ext cx="3792415" cy="33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2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140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Тема Office</vt:lpstr>
      <vt:lpstr>Magic milk experiment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milk experiment</dc:title>
  <dc:creator>Анна Ф. Кречетова</dc:creator>
  <cp:lastModifiedBy>Анна Ф. Кречетова</cp:lastModifiedBy>
  <cp:revision>17</cp:revision>
  <dcterms:created xsi:type="dcterms:W3CDTF">2022-11-21T11:41:46Z</dcterms:created>
  <dcterms:modified xsi:type="dcterms:W3CDTF">2023-05-03T08:12:53Z</dcterms:modified>
</cp:coreProperties>
</file>