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2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0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3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6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9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6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AC8D-F131-4EAE-89B7-A796F29B323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B377-AB25-4CCD-AA5E-EA0123F36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Презентация к уроку окружающего мира</a:t>
            </a:r>
          </a:p>
          <a:p>
            <a:pPr marL="0" indent="0">
              <a:buNone/>
            </a:pPr>
            <a:r>
              <a:rPr lang="ru-RU" sz="4000" dirty="0" smtClean="0"/>
              <a:t>    «Почему полезно есть овощи и фрукты»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732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9" y="3609109"/>
            <a:ext cx="314325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72" y="3609109"/>
            <a:ext cx="31527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75" y="3609109"/>
            <a:ext cx="3133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64" y="1799634"/>
            <a:ext cx="7773092" cy="3927892"/>
          </a:xfrm>
        </p:spPr>
      </p:pic>
    </p:spTree>
    <p:extLst>
      <p:ext uri="{BB962C8B-B14F-4D97-AF65-F5344CB8AC3E}">
        <p14:creationId xmlns:p14="http://schemas.microsoft.com/office/powerpoint/2010/main" val="2257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27" y="1949261"/>
            <a:ext cx="5488911" cy="4437843"/>
          </a:xfrm>
        </p:spPr>
      </p:pic>
    </p:spTree>
    <p:extLst>
      <p:ext uri="{BB962C8B-B14F-4D97-AF65-F5344CB8AC3E}">
        <p14:creationId xmlns:p14="http://schemas.microsoft.com/office/powerpoint/2010/main" val="18999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01" y="1839682"/>
            <a:ext cx="6643947" cy="4264696"/>
          </a:xfrm>
        </p:spPr>
      </p:pic>
    </p:spTree>
    <p:extLst>
      <p:ext uri="{BB962C8B-B14F-4D97-AF65-F5344CB8AC3E}">
        <p14:creationId xmlns:p14="http://schemas.microsoft.com/office/powerpoint/2010/main" val="14514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/>
              <a:t>о</a:t>
            </a:r>
            <a:r>
              <a:rPr lang="ru-RU" sz="7200" dirty="0" smtClean="0"/>
              <a:t>вощи</a:t>
            </a:r>
          </a:p>
          <a:p>
            <a:pPr marL="0" indent="0">
              <a:buNone/>
            </a:pPr>
            <a:r>
              <a:rPr lang="ru-RU" sz="7200" dirty="0"/>
              <a:t>ф</a:t>
            </a:r>
            <a:r>
              <a:rPr lang="ru-RU" sz="7200" dirty="0" smtClean="0"/>
              <a:t>рукты</a:t>
            </a:r>
          </a:p>
          <a:p>
            <a:pPr marL="0" indent="0">
              <a:buNone/>
            </a:pPr>
            <a:r>
              <a:rPr lang="ru-RU" sz="7200" dirty="0"/>
              <a:t>п</a:t>
            </a:r>
            <a:r>
              <a:rPr lang="ru-RU" sz="7200" dirty="0" smtClean="0"/>
              <a:t>ольза</a:t>
            </a: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749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33" y="1825625"/>
            <a:ext cx="110711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Тема: Почему полезно есть овощи и фрукты?</a:t>
            </a:r>
          </a:p>
          <a:p>
            <a:pPr marL="0" indent="0">
              <a:buNone/>
            </a:pPr>
            <a:r>
              <a:rPr lang="ru-RU" sz="4400" dirty="0" smtClean="0"/>
              <a:t>Цель: 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</a:t>
            </a:r>
            <a:r>
              <a:rPr lang="ru-RU" sz="5400" dirty="0" smtClean="0"/>
              <a:t>Вспомним…</a:t>
            </a: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Научимся различать …</a:t>
            </a: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Узнаем, что такое витамины.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0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991" y="402532"/>
            <a:ext cx="7496293" cy="6292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428" y="1467795"/>
            <a:ext cx="3758993" cy="20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B  C  D  E  F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 smtClean="0"/>
              <a:t>Витамины</a:t>
            </a:r>
            <a:r>
              <a:rPr lang="ru-RU" sz="7200" dirty="0" smtClean="0"/>
              <a:t>- это вещества, необходимые для поддержания здоровья.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17" y="4733511"/>
            <a:ext cx="4145344" cy="21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13" y="12658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41538" t="21928" r="25006" b="32902"/>
          <a:stretch/>
        </p:blipFill>
        <p:spPr>
          <a:xfrm>
            <a:off x="4693371" y="901277"/>
            <a:ext cx="1360516" cy="1496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3832" t="22924" r="16608" b="37056"/>
          <a:stretch/>
        </p:blipFill>
        <p:spPr>
          <a:xfrm>
            <a:off x="1156326" y="1122218"/>
            <a:ext cx="1487121" cy="1321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6230"/>
          <a:stretch/>
        </p:blipFill>
        <p:spPr>
          <a:xfrm>
            <a:off x="557492" y="1884599"/>
            <a:ext cx="2997066" cy="2335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6892"/>
          <a:stretch/>
        </p:blipFill>
        <p:spPr>
          <a:xfrm>
            <a:off x="539958" y="3097652"/>
            <a:ext cx="3346882" cy="2396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26040"/>
          <a:stretch/>
        </p:blipFill>
        <p:spPr>
          <a:xfrm>
            <a:off x="4093881" y="1929239"/>
            <a:ext cx="3029985" cy="2290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0603"/>
          <a:stretch/>
        </p:blipFill>
        <p:spPr>
          <a:xfrm>
            <a:off x="3981593" y="3120360"/>
            <a:ext cx="4035085" cy="19907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rcRect l="12402"/>
          <a:stretch/>
        </p:blipFill>
        <p:spPr>
          <a:xfrm>
            <a:off x="3874652" y="4314254"/>
            <a:ext cx="4248965" cy="24610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 l="39071" t="19628" r="23732" b="33098"/>
          <a:stretch/>
        </p:blipFill>
        <p:spPr>
          <a:xfrm>
            <a:off x="8676207" y="864524"/>
            <a:ext cx="1523509" cy="15877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/>
          <a:srcRect l="19748"/>
          <a:stretch/>
        </p:blipFill>
        <p:spPr>
          <a:xfrm>
            <a:off x="7966167" y="2195175"/>
            <a:ext cx="3835325" cy="1739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/>
          <a:srcRect l="19711"/>
          <a:stretch/>
        </p:blipFill>
        <p:spPr>
          <a:xfrm>
            <a:off x="7863774" y="3269679"/>
            <a:ext cx="3937718" cy="1811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/>
          <a:srcRect l="12441"/>
          <a:stretch/>
        </p:blipFill>
        <p:spPr>
          <a:xfrm>
            <a:off x="8016678" y="4378812"/>
            <a:ext cx="4524578" cy="21375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/>
          <a:srcRect l="25773"/>
          <a:stretch/>
        </p:blipFill>
        <p:spPr>
          <a:xfrm>
            <a:off x="720226" y="4348737"/>
            <a:ext cx="2964919" cy="21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60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A  B  C  D  E  F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12</cp:revision>
  <dcterms:created xsi:type="dcterms:W3CDTF">2023-04-11T17:55:29Z</dcterms:created>
  <dcterms:modified xsi:type="dcterms:W3CDTF">2023-04-24T17:02:35Z</dcterms:modified>
</cp:coreProperties>
</file>