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257" r:id="rId4"/>
    <p:sldId id="293" r:id="rId5"/>
    <p:sldId id="284" r:id="rId6"/>
    <p:sldId id="287" r:id="rId7"/>
    <p:sldId id="280" r:id="rId8"/>
    <p:sldId id="285" r:id="rId9"/>
    <p:sldId id="262" r:id="rId10"/>
    <p:sldId id="281" r:id="rId11"/>
    <p:sldId id="295" r:id="rId12"/>
    <p:sldId id="297" r:id="rId13"/>
    <p:sldId id="291" r:id="rId14"/>
    <p:sldId id="298" r:id="rId15"/>
    <p:sldId id="299" r:id="rId16"/>
    <p:sldId id="290" r:id="rId17"/>
    <p:sldId id="300" r:id="rId18"/>
    <p:sldId id="283" r:id="rId19"/>
    <p:sldId id="292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80" d="100"/>
          <a:sy n="80" d="100"/>
        </p:scale>
        <p:origin x="-108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895013123359579E-2"/>
          <c:y val="4.6296124749112329E-2"/>
          <c:w val="0.57222222222222219"/>
          <c:h val="0.95370370370370372"/>
        </c:manualLayout>
      </c:layout>
      <c:pieChart>
        <c:varyColors val="1"/>
        <c:ser>
          <c:idx val="0"/>
          <c:order val="0"/>
          <c:explosion val="14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Лист1!$J$3:$J$6</c:f>
              <c:strCache>
                <c:ptCount val="4"/>
                <c:pt idx="0">
                  <c:v>общество </c:v>
                </c:pt>
                <c:pt idx="1">
                  <c:v>семья</c:v>
                </c:pt>
                <c:pt idx="2">
                  <c:v>учебные заведения </c:v>
                </c:pt>
                <c:pt idx="3">
                  <c:v>другое</c:v>
                </c:pt>
              </c:strCache>
            </c:strRef>
          </c:cat>
          <c:val>
            <c:numRef>
              <c:f>Лист1!$K$3:$K$6</c:f>
              <c:numCache>
                <c:formatCode>General</c:formatCode>
                <c:ptCount val="4"/>
                <c:pt idx="0">
                  <c:v>19</c:v>
                </c:pt>
                <c:pt idx="1">
                  <c:v>25</c:v>
                </c:pt>
                <c:pt idx="2">
                  <c:v>49</c:v>
                </c:pt>
                <c:pt idx="3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837930883639546"/>
          <c:y val="5.4787839020122589E-2"/>
          <c:w val="0.32454024496937911"/>
          <c:h val="0.8302391367745698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311023622047343E-2"/>
          <c:y val="4.6296296296296363E-2"/>
          <c:w val="0.62037037037037113"/>
          <c:h val="0.93055555555555569"/>
        </c:manualLayout>
      </c:layout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3.4161198600175012E-3"/>
                  <c:y val="0.19197032662583838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Лист1!$A$14:$A$16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другое</c:v>
                </c:pt>
              </c:strCache>
            </c:str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86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6440004374453254"/>
          <c:y val="0.10009951881014865"/>
          <c:w val="0.31893328958880185"/>
          <c:h val="0.8583638982219904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72E13-BE01-47FA-A49E-C055F95D1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0E6C4-9A21-4998-A173-1ABF719D09F6}" type="pres">
      <dgm:prSet presAssocID="{EC672E13-BE01-47FA-A49E-C055F95D1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B996F-2053-43E1-A72C-28B9E24FAA16}" type="presOf" srcId="{EC672E13-BE01-47FA-A49E-C055F95D1089}" destId="{A620E6C4-9A21-4998-A173-1ABF719D0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DC56CF-C89E-4419-ADB7-1991D3CB58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B73D2F-F67B-4B49-A8AA-D9EE37A298F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изучение отношения  населения г. Новороссийска к уровню владения нормами речи</a:t>
          </a:r>
          <a:endParaRPr lang="ru-RU" dirty="0">
            <a:solidFill>
              <a:schemeClr val="bg1"/>
            </a:solidFill>
          </a:endParaRPr>
        </a:p>
      </dgm:t>
    </dgm:pt>
    <dgm:pt modelId="{3DDD5FE2-5E61-4615-8B93-4F8F84B7C3C3}" type="parTrans" cxnId="{85D53FE1-3BA8-44F6-BA30-7732B62552D2}">
      <dgm:prSet/>
      <dgm:spPr/>
      <dgm:t>
        <a:bodyPr/>
        <a:lstStyle/>
        <a:p>
          <a:endParaRPr lang="ru-RU"/>
        </a:p>
      </dgm:t>
    </dgm:pt>
    <dgm:pt modelId="{32043574-7838-4613-B102-191D09A0B09D}" type="sibTrans" cxnId="{85D53FE1-3BA8-44F6-BA30-7732B62552D2}">
      <dgm:prSet/>
      <dgm:spPr/>
      <dgm:t>
        <a:bodyPr/>
        <a:lstStyle/>
        <a:p>
          <a:endParaRPr lang="ru-RU"/>
        </a:p>
      </dgm:t>
    </dgm:pt>
    <dgm:pt modelId="{8F6AE465-BC36-4458-8C0C-D16BB8F24921}">
      <dgm:prSet phldrT="[Текст]"/>
      <dgm:spPr/>
      <dgm:t>
        <a:bodyPr/>
        <a:lstStyle/>
        <a:p>
          <a:r>
            <a:rPr lang="ru-RU" dirty="0" smtClean="0"/>
            <a:t>изучить общественное мнение среди жителей г.Новороссийска о наличии/отсутствии проблемы низкого уровня культуры речи</a:t>
          </a:r>
          <a:endParaRPr lang="ru-RU" dirty="0"/>
        </a:p>
      </dgm:t>
    </dgm:pt>
    <dgm:pt modelId="{1FBEDE92-185C-4DD5-A232-BD780BA5C255}" type="parTrans" cxnId="{82A13CC0-2DBC-4F68-9F64-7C6B6A911688}">
      <dgm:prSet/>
      <dgm:spPr/>
      <dgm:t>
        <a:bodyPr/>
        <a:lstStyle/>
        <a:p>
          <a:endParaRPr lang="ru-RU"/>
        </a:p>
      </dgm:t>
    </dgm:pt>
    <dgm:pt modelId="{2D00036D-C0BA-40BB-BBEF-CA1BED21F23C}" type="sibTrans" cxnId="{82A13CC0-2DBC-4F68-9F64-7C6B6A911688}">
      <dgm:prSet/>
      <dgm:spPr/>
      <dgm:t>
        <a:bodyPr/>
        <a:lstStyle/>
        <a:p>
          <a:endParaRPr lang="ru-RU"/>
        </a:p>
      </dgm:t>
    </dgm:pt>
    <dgm:pt modelId="{EB0E0113-E225-4C69-872E-E9368D0ED20F}">
      <dgm:prSet phldrT="[Текст]"/>
      <dgm:spPr/>
      <dgm:t>
        <a:bodyPr/>
        <a:lstStyle/>
        <a:p>
          <a:r>
            <a:rPr lang="ru-RU" dirty="0" smtClean="0"/>
            <a:t>изучить заинтересованность жителей города в совершенствовании уровня владения  русским языком</a:t>
          </a:r>
          <a:endParaRPr lang="ru-RU" dirty="0"/>
        </a:p>
      </dgm:t>
    </dgm:pt>
    <dgm:pt modelId="{8FAFCCA9-BD3E-4444-99C0-2D02CAB2B3EC}" type="parTrans" cxnId="{944BABA0-448F-4E14-8E5D-05FBBADB26B1}">
      <dgm:prSet/>
      <dgm:spPr/>
      <dgm:t>
        <a:bodyPr/>
        <a:lstStyle/>
        <a:p>
          <a:endParaRPr lang="ru-RU"/>
        </a:p>
      </dgm:t>
    </dgm:pt>
    <dgm:pt modelId="{B4F40308-94CC-4B6E-8CE7-63C68710FD35}" type="sibTrans" cxnId="{944BABA0-448F-4E14-8E5D-05FBBADB26B1}">
      <dgm:prSet/>
      <dgm:spPr/>
      <dgm:t>
        <a:bodyPr/>
        <a:lstStyle/>
        <a:p>
          <a:endParaRPr lang="ru-RU"/>
        </a:p>
      </dgm:t>
    </dgm:pt>
    <dgm:pt modelId="{8FBD54C7-0397-49EC-9421-BAA8DF5DD624}" type="pres">
      <dgm:prSet presAssocID="{85DC56CF-C89E-4419-ADB7-1991D3CB58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84FC82-31C7-4811-B492-F841486B3095}" type="pres">
      <dgm:prSet presAssocID="{76B73D2F-F67B-4B49-A8AA-D9EE37A298F8}" presName="root" presStyleCnt="0"/>
      <dgm:spPr/>
    </dgm:pt>
    <dgm:pt modelId="{F11F5FC9-201F-4AEA-9428-2531375BE82B}" type="pres">
      <dgm:prSet presAssocID="{76B73D2F-F67B-4B49-A8AA-D9EE37A298F8}" presName="rootComposite" presStyleCnt="0"/>
      <dgm:spPr/>
    </dgm:pt>
    <dgm:pt modelId="{DD5F40BE-C1AC-463C-A934-C2D67142C1F3}" type="pres">
      <dgm:prSet presAssocID="{76B73D2F-F67B-4B49-A8AA-D9EE37A298F8}" presName="rootText" presStyleLbl="node1" presStyleIdx="0" presStyleCnt="1" custScaleX="190359"/>
      <dgm:spPr/>
      <dgm:t>
        <a:bodyPr/>
        <a:lstStyle/>
        <a:p>
          <a:endParaRPr lang="ru-RU"/>
        </a:p>
      </dgm:t>
    </dgm:pt>
    <dgm:pt modelId="{0C8E10F3-3EC9-4997-B53A-81A4D528F2AC}" type="pres">
      <dgm:prSet presAssocID="{76B73D2F-F67B-4B49-A8AA-D9EE37A298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7CB79AC7-8CA4-44E8-AE3A-5F54C94E50B1}" type="pres">
      <dgm:prSet presAssocID="{76B73D2F-F67B-4B49-A8AA-D9EE37A298F8}" presName="childShape" presStyleCnt="0"/>
      <dgm:spPr/>
    </dgm:pt>
    <dgm:pt modelId="{64ED5664-001F-4C42-A271-A4EB2DC22A2D}" type="pres">
      <dgm:prSet presAssocID="{1FBEDE92-185C-4DD5-A232-BD780BA5C25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2B48F26-2C9A-43D8-BF81-31CB2C5F12D8}" type="pres">
      <dgm:prSet presAssocID="{8F6AE465-BC36-4458-8C0C-D16BB8F24921}" presName="childText" presStyleLbl="bgAcc1" presStyleIdx="0" presStyleCnt="2" custScaleX="190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DDBE5-0947-47EC-8010-4F503B594696}" type="pres">
      <dgm:prSet presAssocID="{8FAFCCA9-BD3E-4444-99C0-2D02CAB2B3E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6CFB14A-252D-48D7-9B4D-C03CC0A51C42}" type="pres">
      <dgm:prSet presAssocID="{EB0E0113-E225-4C69-872E-E9368D0ED20F}" presName="childText" presStyleLbl="bgAcc1" presStyleIdx="1" presStyleCnt="2" custScaleX="190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C20A3-618E-4574-8331-FCEEAD83D46F}" type="presOf" srcId="{EB0E0113-E225-4C69-872E-E9368D0ED20F}" destId="{26CFB14A-252D-48D7-9B4D-C03CC0A51C42}" srcOrd="0" destOrd="0" presId="urn:microsoft.com/office/officeart/2005/8/layout/hierarchy3"/>
    <dgm:cxn modelId="{92DB29DC-0A11-4474-A8AB-F1401B9A5784}" type="presOf" srcId="{1FBEDE92-185C-4DD5-A232-BD780BA5C255}" destId="{64ED5664-001F-4C42-A271-A4EB2DC22A2D}" srcOrd="0" destOrd="0" presId="urn:microsoft.com/office/officeart/2005/8/layout/hierarchy3"/>
    <dgm:cxn modelId="{9AE3B205-5CB8-4ABF-B3BC-24E24F9D0849}" type="presOf" srcId="{76B73D2F-F67B-4B49-A8AA-D9EE37A298F8}" destId="{DD5F40BE-C1AC-463C-A934-C2D67142C1F3}" srcOrd="0" destOrd="0" presId="urn:microsoft.com/office/officeart/2005/8/layout/hierarchy3"/>
    <dgm:cxn modelId="{9180A23C-0233-4CC1-8B7B-1C5421526263}" type="presOf" srcId="{76B73D2F-F67B-4B49-A8AA-D9EE37A298F8}" destId="{0C8E10F3-3EC9-4997-B53A-81A4D528F2AC}" srcOrd="1" destOrd="0" presId="urn:microsoft.com/office/officeart/2005/8/layout/hierarchy3"/>
    <dgm:cxn modelId="{944BABA0-448F-4E14-8E5D-05FBBADB26B1}" srcId="{76B73D2F-F67B-4B49-A8AA-D9EE37A298F8}" destId="{EB0E0113-E225-4C69-872E-E9368D0ED20F}" srcOrd="1" destOrd="0" parTransId="{8FAFCCA9-BD3E-4444-99C0-2D02CAB2B3EC}" sibTransId="{B4F40308-94CC-4B6E-8CE7-63C68710FD35}"/>
    <dgm:cxn modelId="{85D53FE1-3BA8-44F6-BA30-7732B62552D2}" srcId="{85DC56CF-C89E-4419-ADB7-1991D3CB58E1}" destId="{76B73D2F-F67B-4B49-A8AA-D9EE37A298F8}" srcOrd="0" destOrd="0" parTransId="{3DDD5FE2-5E61-4615-8B93-4F8F84B7C3C3}" sibTransId="{32043574-7838-4613-B102-191D09A0B09D}"/>
    <dgm:cxn modelId="{07486DFC-2246-4FCB-A639-1D70EE74AADD}" type="presOf" srcId="{85DC56CF-C89E-4419-ADB7-1991D3CB58E1}" destId="{8FBD54C7-0397-49EC-9421-BAA8DF5DD624}" srcOrd="0" destOrd="0" presId="urn:microsoft.com/office/officeart/2005/8/layout/hierarchy3"/>
    <dgm:cxn modelId="{82A13CC0-2DBC-4F68-9F64-7C6B6A911688}" srcId="{76B73D2F-F67B-4B49-A8AA-D9EE37A298F8}" destId="{8F6AE465-BC36-4458-8C0C-D16BB8F24921}" srcOrd="0" destOrd="0" parTransId="{1FBEDE92-185C-4DD5-A232-BD780BA5C255}" sibTransId="{2D00036D-C0BA-40BB-BBEF-CA1BED21F23C}"/>
    <dgm:cxn modelId="{8531A0C7-D608-401C-A7A0-97BD0E9A7856}" type="presOf" srcId="{8F6AE465-BC36-4458-8C0C-D16BB8F24921}" destId="{32B48F26-2C9A-43D8-BF81-31CB2C5F12D8}" srcOrd="0" destOrd="0" presId="urn:microsoft.com/office/officeart/2005/8/layout/hierarchy3"/>
    <dgm:cxn modelId="{7C2957B6-1AAC-4501-9946-FB5007A585E0}" type="presOf" srcId="{8FAFCCA9-BD3E-4444-99C0-2D02CAB2B3EC}" destId="{B89DDBE5-0947-47EC-8010-4F503B594696}" srcOrd="0" destOrd="0" presId="urn:microsoft.com/office/officeart/2005/8/layout/hierarchy3"/>
    <dgm:cxn modelId="{455DBB61-7AA4-4743-9ACD-62764D84F497}" type="presParOf" srcId="{8FBD54C7-0397-49EC-9421-BAA8DF5DD624}" destId="{1D84FC82-31C7-4811-B492-F841486B3095}" srcOrd="0" destOrd="0" presId="urn:microsoft.com/office/officeart/2005/8/layout/hierarchy3"/>
    <dgm:cxn modelId="{E5D8D01A-9E9C-4804-A322-E0ADEFBF501A}" type="presParOf" srcId="{1D84FC82-31C7-4811-B492-F841486B3095}" destId="{F11F5FC9-201F-4AEA-9428-2531375BE82B}" srcOrd="0" destOrd="0" presId="urn:microsoft.com/office/officeart/2005/8/layout/hierarchy3"/>
    <dgm:cxn modelId="{36A6EBEF-13AA-4C9C-8098-A9DBE5E6469A}" type="presParOf" srcId="{F11F5FC9-201F-4AEA-9428-2531375BE82B}" destId="{DD5F40BE-C1AC-463C-A934-C2D67142C1F3}" srcOrd="0" destOrd="0" presId="urn:microsoft.com/office/officeart/2005/8/layout/hierarchy3"/>
    <dgm:cxn modelId="{0DC54835-9BE7-4445-B4C2-61D7125BF631}" type="presParOf" srcId="{F11F5FC9-201F-4AEA-9428-2531375BE82B}" destId="{0C8E10F3-3EC9-4997-B53A-81A4D528F2AC}" srcOrd="1" destOrd="0" presId="urn:microsoft.com/office/officeart/2005/8/layout/hierarchy3"/>
    <dgm:cxn modelId="{E99CD64B-9EE2-4E95-A501-B5803CD28CE2}" type="presParOf" srcId="{1D84FC82-31C7-4811-B492-F841486B3095}" destId="{7CB79AC7-8CA4-44E8-AE3A-5F54C94E50B1}" srcOrd="1" destOrd="0" presId="urn:microsoft.com/office/officeart/2005/8/layout/hierarchy3"/>
    <dgm:cxn modelId="{D5B13833-735F-4967-B6DA-8C3C1DC741ED}" type="presParOf" srcId="{7CB79AC7-8CA4-44E8-AE3A-5F54C94E50B1}" destId="{64ED5664-001F-4C42-A271-A4EB2DC22A2D}" srcOrd="0" destOrd="0" presId="urn:microsoft.com/office/officeart/2005/8/layout/hierarchy3"/>
    <dgm:cxn modelId="{9ACA6225-DE9B-4187-A191-24B8A5782E74}" type="presParOf" srcId="{7CB79AC7-8CA4-44E8-AE3A-5F54C94E50B1}" destId="{32B48F26-2C9A-43D8-BF81-31CB2C5F12D8}" srcOrd="1" destOrd="0" presId="urn:microsoft.com/office/officeart/2005/8/layout/hierarchy3"/>
    <dgm:cxn modelId="{8334301A-73CC-48EA-A59B-2246A2311204}" type="presParOf" srcId="{7CB79AC7-8CA4-44E8-AE3A-5F54C94E50B1}" destId="{B89DDBE5-0947-47EC-8010-4F503B594696}" srcOrd="2" destOrd="0" presId="urn:microsoft.com/office/officeart/2005/8/layout/hierarchy3"/>
    <dgm:cxn modelId="{8918AB49-0CA5-4AC1-8620-F52046EF2498}" type="presParOf" srcId="{7CB79AC7-8CA4-44E8-AE3A-5F54C94E50B1}" destId="{26CFB14A-252D-48D7-9B4D-C03CC0A51C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672E13-BE01-47FA-A49E-C055F95D1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0E6C4-9A21-4998-A173-1ABF719D09F6}" type="pres">
      <dgm:prSet presAssocID="{EC672E13-BE01-47FA-A49E-C055F95D1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EE123-97F1-4F6B-A289-CA0B7424F4C1}" type="presOf" srcId="{EC672E13-BE01-47FA-A49E-C055F95D1089}" destId="{A620E6C4-9A21-4998-A173-1ABF719D0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4FB25B-BB75-4626-85D3-18A20AF838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49EF5-191C-4559-888E-7C9A96C28B0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1</a:t>
          </a:r>
          <a:endParaRPr lang="en-US" sz="1800" b="1" dirty="0"/>
        </a:p>
      </dgm:t>
    </dgm:pt>
    <dgm:pt modelId="{9379DC8D-9A07-4459-BBAC-84AF1BCBFD0A}" type="parTrans" cxnId="{3006820E-B043-45E9-BC45-47B96F60F3C2}">
      <dgm:prSet/>
      <dgm:spPr/>
      <dgm:t>
        <a:bodyPr/>
        <a:lstStyle/>
        <a:p>
          <a:endParaRPr lang="en-US"/>
        </a:p>
      </dgm:t>
    </dgm:pt>
    <dgm:pt modelId="{9C9D8170-FB73-4730-A5A8-466804C29B96}" type="sibTrans" cxnId="{3006820E-B043-45E9-BC45-47B96F60F3C2}">
      <dgm:prSet/>
      <dgm:spPr/>
      <dgm:t>
        <a:bodyPr/>
        <a:lstStyle/>
        <a:p>
          <a:endParaRPr lang="en-US"/>
        </a:p>
      </dgm:t>
    </dgm:pt>
    <dgm:pt modelId="{F7F02CF1-5B3C-407A-9A35-93BA345F2E0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/>
            <a:t>увеличение количества образовательных учреждений среднего общего и высшего образования, вовлеченных в проект</a:t>
          </a:r>
          <a:endParaRPr lang="en-US" sz="2000" dirty="0"/>
        </a:p>
      </dgm:t>
    </dgm:pt>
    <dgm:pt modelId="{CF6F220D-A9C4-4CA8-AECA-1401D57A3AD3}" type="parTrans" cxnId="{57AE3ECD-0960-410B-A2C9-B2D4F5D88E9C}">
      <dgm:prSet/>
      <dgm:spPr/>
      <dgm:t>
        <a:bodyPr/>
        <a:lstStyle/>
        <a:p>
          <a:endParaRPr lang="en-US"/>
        </a:p>
      </dgm:t>
    </dgm:pt>
    <dgm:pt modelId="{6820D5DD-E038-4883-A120-15F2FD9D92EC}" type="sibTrans" cxnId="{57AE3ECD-0960-410B-A2C9-B2D4F5D88E9C}">
      <dgm:prSet/>
      <dgm:spPr/>
      <dgm:t>
        <a:bodyPr/>
        <a:lstStyle/>
        <a:p>
          <a:endParaRPr lang="en-US"/>
        </a:p>
      </dgm:t>
    </dgm:pt>
    <dgm:pt modelId="{F424D4E5-29AF-44F5-B1D5-F054C2AB224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2</a:t>
          </a:r>
          <a:endParaRPr lang="en-US" sz="1800" b="1" dirty="0"/>
        </a:p>
      </dgm:t>
    </dgm:pt>
    <dgm:pt modelId="{13C9A3C3-C6C9-417A-B05B-5E9B36742ACE}" type="parTrans" cxnId="{9F07F7B5-40D8-4C1C-8B16-609B68FF39B5}">
      <dgm:prSet/>
      <dgm:spPr/>
      <dgm:t>
        <a:bodyPr/>
        <a:lstStyle/>
        <a:p>
          <a:endParaRPr lang="en-US"/>
        </a:p>
      </dgm:t>
    </dgm:pt>
    <dgm:pt modelId="{1D291946-8C8D-401F-89FF-EC618222D7C0}" type="sibTrans" cxnId="{9F07F7B5-40D8-4C1C-8B16-609B68FF39B5}">
      <dgm:prSet/>
      <dgm:spPr/>
      <dgm:t>
        <a:bodyPr/>
        <a:lstStyle/>
        <a:p>
          <a:endParaRPr lang="en-US"/>
        </a:p>
      </dgm:t>
    </dgm:pt>
    <dgm:pt modelId="{42B59074-95B5-42A9-8B21-8D98E79B166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/>
            <a:t>увеличение количества просветительских мероприятий, популяризирующих русский язык, литературу и культуру России (олимпиады, конкурсы, фестивали, праздники)</a:t>
          </a:r>
          <a:endParaRPr lang="en-US" sz="1800" dirty="0"/>
        </a:p>
      </dgm:t>
    </dgm:pt>
    <dgm:pt modelId="{5476FC5F-9F48-40C4-9A87-2E14DB3469DB}" type="parTrans" cxnId="{48DE3AD1-80C9-4CC3-B1EE-25558DE6E029}">
      <dgm:prSet/>
      <dgm:spPr/>
      <dgm:t>
        <a:bodyPr/>
        <a:lstStyle/>
        <a:p>
          <a:endParaRPr lang="en-US"/>
        </a:p>
      </dgm:t>
    </dgm:pt>
    <dgm:pt modelId="{7E7BB8FF-120C-4415-AFF0-6DE0FA099AAC}" type="sibTrans" cxnId="{48DE3AD1-80C9-4CC3-B1EE-25558DE6E029}">
      <dgm:prSet/>
      <dgm:spPr/>
      <dgm:t>
        <a:bodyPr/>
        <a:lstStyle/>
        <a:p>
          <a:endParaRPr lang="en-US"/>
        </a:p>
      </dgm:t>
    </dgm:pt>
    <dgm:pt modelId="{5DB464BF-D67E-4FAB-AC39-F7A66E9C403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3</a:t>
          </a:r>
          <a:endParaRPr lang="en-US" sz="1800" b="1" dirty="0"/>
        </a:p>
      </dgm:t>
    </dgm:pt>
    <dgm:pt modelId="{C4A006E4-05F0-435B-8C92-53011D46423D}" type="parTrans" cxnId="{F75E0D5F-D0DC-4FA5-9F70-2A2446553082}">
      <dgm:prSet/>
      <dgm:spPr/>
      <dgm:t>
        <a:bodyPr/>
        <a:lstStyle/>
        <a:p>
          <a:endParaRPr lang="en-US"/>
        </a:p>
      </dgm:t>
    </dgm:pt>
    <dgm:pt modelId="{180F22AF-5E9B-4B32-9B11-CDDF1F9E7A8A}" type="sibTrans" cxnId="{F75E0D5F-D0DC-4FA5-9F70-2A2446553082}">
      <dgm:prSet/>
      <dgm:spPr/>
      <dgm:t>
        <a:bodyPr/>
        <a:lstStyle/>
        <a:p>
          <a:endParaRPr lang="en-US"/>
        </a:p>
      </dgm:t>
    </dgm:pt>
    <dgm:pt modelId="{64DE5F89-9BB2-4860-B551-CFA916F8757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/>
            <a:t>активное участие жителей города в акциях проекта; положительные результаты опросов об отношении к русскому языку как родному</a:t>
          </a:r>
          <a:endParaRPr lang="en-US" sz="2000" dirty="0"/>
        </a:p>
      </dgm:t>
    </dgm:pt>
    <dgm:pt modelId="{AC65C8CC-63BA-4932-8722-6F2C8B03182B}" type="parTrans" cxnId="{3F91A2B1-7516-4E07-93A2-1E4AC48A07DE}">
      <dgm:prSet/>
      <dgm:spPr/>
      <dgm:t>
        <a:bodyPr/>
        <a:lstStyle/>
        <a:p>
          <a:endParaRPr lang="en-US"/>
        </a:p>
      </dgm:t>
    </dgm:pt>
    <dgm:pt modelId="{F1803148-7D96-4B03-A9BC-AC3F7F99061D}" type="sibTrans" cxnId="{3F91A2B1-7516-4E07-93A2-1E4AC48A07DE}">
      <dgm:prSet/>
      <dgm:spPr/>
      <dgm:t>
        <a:bodyPr/>
        <a:lstStyle/>
        <a:p>
          <a:endParaRPr lang="en-US"/>
        </a:p>
      </dgm:t>
    </dgm:pt>
    <dgm:pt modelId="{29C311E7-ABD7-4C31-BCBE-60E6D8ACE1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4</a:t>
          </a:r>
          <a:endParaRPr lang="en-US" sz="1800" b="1" dirty="0"/>
        </a:p>
      </dgm:t>
    </dgm:pt>
    <dgm:pt modelId="{DAFB06FA-E304-4646-85B3-283A246B13F8}" type="parTrans" cxnId="{34556BAA-0EF9-402D-ACB5-C9DA78CA7355}">
      <dgm:prSet/>
      <dgm:spPr/>
      <dgm:t>
        <a:bodyPr/>
        <a:lstStyle/>
        <a:p>
          <a:endParaRPr lang="en-US"/>
        </a:p>
      </dgm:t>
    </dgm:pt>
    <dgm:pt modelId="{A9BC25F1-3684-4047-A19B-3925CEB3D73A}" type="sibTrans" cxnId="{34556BAA-0EF9-402D-ACB5-C9DA78CA7355}">
      <dgm:prSet/>
      <dgm:spPr/>
      <dgm:t>
        <a:bodyPr/>
        <a:lstStyle/>
        <a:p>
          <a:endParaRPr lang="en-US"/>
        </a:p>
      </dgm:t>
    </dgm:pt>
    <dgm:pt modelId="{FD9F706D-A834-4B5B-80BF-04330ED28ED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/>
            <a:t>инициативность участников;  доля местных средств массовой информации, в которых освещаются проблемы соблюдения норм современного русского литературного языка</a:t>
          </a:r>
          <a:endParaRPr lang="en-US" sz="1800" dirty="0"/>
        </a:p>
      </dgm:t>
    </dgm:pt>
    <dgm:pt modelId="{F906D162-EA95-447E-A2D0-572E8FCEB55B}" type="parTrans" cxnId="{1267A7CA-19E4-406D-9CD2-67325F033F74}">
      <dgm:prSet/>
      <dgm:spPr/>
      <dgm:t>
        <a:bodyPr/>
        <a:lstStyle/>
        <a:p>
          <a:endParaRPr lang="en-US"/>
        </a:p>
      </dgm:t>
    </dgm:pt>
    <dgm:pt modelId="{5E6A97A6-5737-4AF7-8AAF-848C3B0AE113}" type="sibTrans" cxnId="{1267A7CA-19E4-406D-9CD2-67325F033F74}">
      <dgm:prSet/>
      <dgm:spPr/>
      <dgm:t>
        <a:bodyPr/>
        <a:lstStyle/>
        <a:p>
          <a:endParaRPr lang="en-US"/>
        </a:p>
      </dgm:t>
    </dgm:pt>
    <dgm:pt modelId="{DBA075CC-64DD-4BD3-975E-42D05D590A86}" type="pres">
      <dgm:prSet presAssocID="{B24FB25B-BB75-4626-85D3-18A20AF83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A9E33A-4C89-475B-8675-209B728B4309}" type="pres">
      <dgm:prSet presAssocID="{F7E49EF5-191C-4559-888E-7C9A96C28B09}" presName="composite" presStyleCnt="0"/>
      <dgm:spPr/>
    </dgm:pt>
    <dgm:pt modelId="{CFBD3058-FFC2-4753-82B1-813C0D732F44}" type="pres">
      <dgm:prSet presAssocID="{F7E49EF5-191C-4559-888E-7C9A96C28B0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4FCD-5E2B-47E1-A829-D783D9B74406}" type="pres">
      <dgm:prSet presAssocID="{F7E49EF5-191C-4559-888E-7C9A96C28B0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B5A71-FFE6-4A27-AD08-BB4D612A4A2C}" type="pres">
      <dgm:prSet presAssocID="{9C9D8170-FB73-4730-A5A8-466804C29B96}" presName="sp" presStyleCnt="0"/>
      <dgm:spPr/>
    </dgm:pt>
    <dgm:pt modelId="{CD9AF0B1-BB4A-4C42-9952-974CEED217FA}" type="pres">
      <dgm:prSet presAssocID="{F424D4E5-29AF-44F5-B1D5-F054C2AB2249}" presName="composite" presStyleCnt="0"/>
      <dgm:spPr/>
    </dgm:pt>
    <dgm:pt modelId="{FC72FDA4-0988-4157-8B34-35972E7B318E}" type="pres">
      <dgm:prSet presAssocID="{F424D4E5-29AF-44F5-B1D5-F054C2AB22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7BBE3-8D89-4AC3-8835-BFB3D6736A24}" type="pres">
      <dgm:prSet presAssocID="{F424D4E5-29AF-44F5-B1D5-F054C2AB22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A235-3C73-4523-8496-BF0EFF2532AA}" type="pres">
      <dgm:prSet presAssocID="{1D291946-8C8D-401F-89FF-EC618222D7C0}" presName="sp" presStyleCnt="0"/>
      <dgm:spPr/>
    </dgm:pt>
    <dgm:pt modelId="{FAD11329-91F5-4D7F-B7CA-CD2E13324ACA}" type="pres">
      <dgm:prSet presAssocID="{5DB464BF-D67E-4FAB-AC39-F7A66E9C4035}" presName="composite" presStyleCnt="0"/>
      <dgm:spPr/>
    </dgm:pt>
    <dgm:pt modelId="{2282DD20-DD44-4F22-9C92-98A6E8439CA1}" type="pres">
      <dgm:prSet presAssocID="{5DB464BF-D67E-4FAB-AC39-F7A66E9C403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9E89D-91DA-4700-A8CD-95702FD6E38F}" type="pres">
      <dgm:prSet presAssocID="{5DB464BF-D67E-4FAB-AC39-F7A66E9C403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FB16-2CA7-4DF7-B842-A88ECD772A93}" type="pres">
      <dgm:prSet presAssocID="{180F22AF-5E9B-4B32-9B11-CDDF1F9E7A8A}" presName="sp" presStyleCnt="0"/>
      <dgm:spPr/>
    </dgm:pt>
    <dgm:pt modelId="{12582EDF-358D-44D8-BAE4-38A357DE02D3}" type="pres">
      <dgm:prSet presAssocID="{29C311E7-ABD7-4C31-BCBE-60E6D8ACE1DA}" presName="composite" presStyleCnt="0"/>
      <dgm:spPr/>
    </dgm:pt>
    <dgm:pt modelId="{BDD22450-92F4-4184-8C88-239580D123E8}" type="pres">
      <dgm:prSet presAssocID="{29C311E7-ABD7-4C31-BCBE-60E6D8ACE1DA}" presName="parentText" presStyleLbl="alignNode1" presStyleIdx="3" presStyleCnt="4" custLinFactNeighborY="116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0084B-D318-4E60-B385-1EB3A01E02FE}" type="pres">
      <dgm:prSet presAssocID="{29C311E7-ABD7-4C31-BCBE-60E6D8ACE1D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1A2B1-7516-4E07-93A2-1E4AC48A07DE}" srcId="{5DB464BF-D67E-4FAB-AC39-F7A66E9C4035}" destId="{64DE5F89-9BB2-4860-B551-CFA916F87570}" srcOrd="0" destOrd="0" parTransId="{AC65C8CC-63BA-4932-8722-6F2C8B03182B}" sibTransId="{F1803148-7D96-4B03-A9BC-AC3F7F99061D}"/>
    <dgm:cxn modelId="{75353FED-8CA9-4A3E-B7F3-5EA02D2CEA7E}" type="presOf" srcId="{B24FB25B-BB75-4626-85D3-18A20AF83875}" destId="{DBA075CC-64DD-4BD3-975E-42D05D590A86}" srcOrd="0" destOrd="0" presId="urn:microsoft.com/office/officeart/2005/8/layout/chevron2"/>
    <dgm:cxn modelId="{F75E0D5F-D0DC-4FA5-9F70-2A2446553082}" srcId="{B24FB25B-BB75-4626-85D3-18A20AF83875}" destId="{5DB464BF-D67E-4FAB-AC39-F7A66E9C4035}" srcOrd="2" destOrd="0" parTransId="{C4A006E4-05F0-435B-8C92-53011D46423D}" sibTransId="{180F22AF-5E9B-4B32-9B11-CDDF1F9E7A8A}"/>
    <dgm:cxn modelId="{923E9DC1-C925-443C-92D0-3940D0180D1F}" type="presOf" srcId="{5DB464BF-D67E-4FAB-AC39-F7A66E9C4035}" destId="{2282DD20-DD44-4F22-9C92-98A6E8439CA1}" srcOrd="0" destOrd="0" presId="urn:microsoft.com/office/officeart/2005/8/layout/chevron2"/>
    <dgm:cxn modelId="{85F26E33-ACB9-450A-AD12-72B902B13D6C}" type="presOf" srcId="{29C311E7-ABD7-4C31-BCBE-60E6D8ACE1DA}" destId="{BDD22450-92F4-4184-8C88-239580D123E8}" srcOrd="0" destOrd="0" presId="urn:microsoft.com/office/officeart/2005/8/layout/chevron2"/>
    <dgm:cxn modelId="{3006820E-B043-45E9-BC45-47B96F60F3C2}" srcId="{B24FB25B-BB75-4626-85D3-18A20AF83875}" destId="{F7E49EF5-191C-4559-888E-7C9A96C28B09}" srcOrd="0" destOrd="0" parTransId="{9379DC8D-9A07-4459-BBAC-84AF1BCBFD0A}" sibTransId="{9C9D8170-FB73-4730-A5A8-466804C29B96}"/>
    <dgm:cxn modelId="{433CF159-6182-496D-B330-00CDC80B7764}" type="presOf" srcId="{42B59074-95B5-42A9-8B21-8D98E79B166E}" destId="{49B7BBE3-8D89-4AC3-8835-BFB3D6736A24}" srcOrd="0" destOrd="0" presId="urn:microsoft.com/office/officeart/2005/8/layout/chevron2"/>
    <dgm:cxn modelId="{57AE3ECD-0960-410B-A2C9-B2D4F5D88E9C}" srcId="{F7E49EF5-191C-4559-888E-7C9A96C28B09}" destId="{F7F02CF1-5B3C-407A-9A35-93BA345F2E07}" srcOrd="0" destOrd="0" parTransId="{CF6F220D-A9C4-4CA8-AECA-1401D57A3AD3}" sibTransId="{6820D5DD-E038-4883-A120-15F2FD9D92EC}"/>
    <dgm:cxn modelId="{B703C617-CE34-41FD-9B83-487AFC09B096}" type="presOf" srcId="{F7E49EF5-191C-4559-888E-7C9A96C28B09}" destId="{CFBD3058-FFC2-4753-82B1-813C0D732F44}" srcOrd="0" destOrd="0" presId="urn:microsoft.com/office/officeart/2005/8/layout/chevron2"/>
    <dgm:cxn modelId="{DDB3F982-42F1-4ED6-92C2-35EE1A0B2B04}" type="presOf" srcId="{FD9F706D-A834-4B5B-80BF-04330ED28ED6}" destId="{5680084B-D318-4E60-B385-1EB3A01E02FE}" srcOrd="0" destOrd="0" presId="urn:microsoft.com/office/officeart/2005/8/layout/chevron2"/>
    <dgm:cxn modelId="{09D338F5-B1DA-4C1C-BC5C-18F41C6B6D75}" type="presOf" srcId="{F7F02CF1-5B3C-407A-9A35-93BA345F2E07}" destId="{A1224FCD-5E2B-47E1-A829-D783D9B74406}" srcOrd="0" destOrd="0" presId="urn:microsoft.com/office/officeart/2005/8/layout/chevron2"/>
    <dgm:cxn modelId="{9F07F7B5-40D8-4C1C-8B16-609B68FF39B5}" srcId="{B24FB25B-BB75-4626-85D3-18A20AF83875}" destId="{F424D4E5-29AF-44F5-B1D5-F054C2AB2249}" srcOrd="1" destOrd="0" parTransId="{13C9A3C3-C6C9-417A-B05B-5E9B36742ACE}" sibTransId="{1D291946-8C8D-401F-89FF-EC618222D7C0}"/>
    <dgm:cxn modelId="{48DE3AD1-80C9-4CC3-B1EE-25558DE6E029}" srcId="{F424D4E5-29AF-44F5-B1D5-F054C2AB2249}" destId="{42B59074-95B5-42A9-8B21-8D98E79B166E}" srcOrd="0" destOrd="0" parTransId="{5476FC5F-9F48-40C4-9A87-2E14DB3469DB}" sibTransId="{7E7BB8FF-120C-4415-AFF0-6DE0FA099AAC}"/>
    <dgm:cxn modelId="{C3EC4FF0-1F12-4DE4-9D1B-943607F24410}" type="presOf" srcId="{64DE5F89-9BB2-4860-B551-CFA916F87570}" destId="{8D39E89D-91DA-4700-A8CD-95702FD6E38F}" srcOrd="0" destOrd="0" presId="urn:microsoft.com/office/officeart/2005/8/layout/chevron2"/>
    <dgm:cxn modelId="{34556BAA-0EF9-402D-ACB5-C9DA78CA7355}" srcId="{B24FB25B-BB75-4626-85D3-18A20AF83875}" destId="{29C311E7-ABD7-4C31-BCBE-60E6D8ACE1DA}" srcOrd="3" destOrd="0" parTransId="{DAFB06FA-E304-4646-85B3-283A246B13F8}" sibTransId="{A9BC25F1-3684-4047-A19B-3925CEB3D73A}"/>
    <dgm:cxn modelId="{1267A7CA-19E4-406D-9CD2-67325F033F74}" srcId="{29C311E7-ABD7-4C31-BCBE-60E6D8ACE1DA}" destId="{FD9F706D-A834-4B5B-80BF-04330ED28ED6}" srcOrd="0" destOrd="0" parTransId="{F906D162-EA95-447E-A2D0-572E8FCEB55B}" sibTransId="{5E6A97A6-5737-4AF7-8AAF-848C3B0AE113}"/>
    <dgm:cxn modelId="{EFE4034D-0873-42AB-BBF2-D82FBEC7DC50}" type="presOf" srcId="{F424D4E5-29AF-44F5-B1D5-F054C2AB2249}" destId="{FC72FDA4-0988-4157-8B34-35972E7B318E}" srcOrd="0" destOrd="0" presId="urn:microsoft.com/office/officeart/2005/8/layout/chevron2"/>
    <dgm:cxn modelId="{0FEC76CA-7D07-4221-899F-18BD33117B12}" type="presParOf" srcId="{DBA075CC-64DD-4BD3-975E-42D05D590A86}" destId="{8AA9E33A-4C89-475B-8675-209B728B4309}" srcOrd="0" destOrd="0" presId="urn:microsoft.com/office/officeart/2005/8/layout/chevron2"/>
    <dgm:cxn modelId="{95FC6C0A-E354-43E2-AF60-413B18916186}" type="presParOf" srcId="{8AA9E33A-4C89-475B-8675-209B728B4309}" destId="{CFBD3058-FFC2-4753-82B1-813C0D732F44}" srcOrd="0" destOrd="0" presId="urn:microsoft.com/office/officeart/2005/8/layout/chevron2"/>
    <dgm:cxn modelId="{9C397489-935B-41FF-AFB8-1A56175B08B0}" type="presParOf" srcId="{8AA9E33A-4C89-475B-8675-209B728B4309}" destId="{A1224FCD-5E2B-47E1-A829-D783D9B74406}" srcOrd="1" destOrd="0" presId="urn:microsoft.com/office/officeart/2005/8/layout/chevron2"/>
    <dgm:cxn modelId="{EB05DA75-654A-4CF6-B57B-0495C7177F5F}" type="presParOf" srcId="{DBA075CC-64DD-4BD3-975E-42D05D590A86}" destId="{3C8B5A71-FFE6-4A27-AD08-BB4D612A4A2C}" srcOrd="1" destOrd="0" presId="urn:microsoft.com/office/officeart/2005/8/layout/chevron2"/>
    <dgm:cxn modelId="{6DD4CD86-4C70-4D24-91AD-72C8428F34F1}" type="presParOf" srcId="{DBA075CC-64DD-4BD3-975E-42D05D590A86}" destId="{CD9AF0B1-BB4A-4C42-9952-974CEED217FA}" srcOrd="2" destOrd="0" presId="urn:microsoft.com/office/officeart/2005/8/layout/chevron2"/>
    <dgm:cxn modelId="{6720E2DA-B1D6-4260-9C86-6391EDCB2554}" type="presParOf" srcId="{CD9AF0B1-BB4A-4C42-9952-974CEED217FA}" destId="{FC72FDA4-0988-4157-8B34-35972E7B318E}" srcOrd="0" destOrd="0" presId="urn:microsoft.com/office/officeart/2005/8/layout/chevron2"/>
    <dgm:cxn modelId="{52AF0DB8-3AE0-4F8D-8195-AF42D0841262}" type="presParOf" srcId="{CD9AF0B1-BB4A-4C42-9952-974CEED217FA}" destId="{49B7BBE3-8D89-4AC3-8835-BFB3D6736A24}" srcOrd="1" destOrd="0" presId="urn:microsoft.com/office/officeart/2005/8/layout/chevron2"/>
    <dgm:cxn modelId="{FB726AA0-BE2F-4D55-9460-B7ACA936A0F9}" type="presParOf" srcId="{DBA075CC-64DD-4BD3-975E-42D05D590A86}" destId="{2267A235-3C73-4523-8496-BF0EFF2532AA}" srcOrd="3" destOrd="0" presId="urn:microsoft.com/office/officeart/2005/8/layout/chevron2"/>
    <dgm:cxn modelId="{EC55D464-837E-4AC2-9B55-1EA1EE2D43DD}" type="presParOf" srcId="{DBA075CC-64DD-4BD3-975E-42D05D590A86}" destId="{FAD11329-91F5-4D7F-B7CA-CD2E13324ACA}" srcOrd="4" destOrd="0" presId="urn:microsoft.com/office/officeart/2005/8/layout/chevron2"/>
    <dgm:cxn modelId="{CAF7CC0A-1936-4CF5-B0F9-2DC25E07FF14}" type="presParOf" srcId="{FAD11329-91F5-4D7F-B7CA-CD2E13324ACA}" destId="{2282DD20-DD44-4F22-9C92-98A6E8439CA1}" srcOrd="0" destOrd="0" presId="urn:microsoft.com/office/officeart/2005/8/layout/chevron2"/>
    <dgm:cxn modelId="{04BFF2D3-BA16-4D0D-B13C-332ED9DDFEF2}" type="presParOf" srcId="{FAD11329-91F5-4D7F-B7CA-CD2E13324ACA}" destId="{8D39E89D-91DA-4700-A8CD-95702FD6E38F}" srcOrd="1" destOrd="0" presId="urn:microsoft.com/office/officeart/2005/8/layout/chevron2"/>
    <dgm:cxn modelId="{667BAA4E-AB8D-40E4-80B6-5F22464D2A4A}" type="presParOf" srcId="{DBA075CC-64DD-4BD3-975E-42D05D590A86}" destId="{364AFB16-2CA7-4DF7-B842-A88ECD772A93}" srcOrd="5" destOrd="0" presId="urn:microsoft.com/office/officeart/2005/8/layout/chevron2"/>
    <dgm:cxn modelId="{A9B7753F-9C43-474B-84E9-992E68C5D7FD}" type="presParOf" srcId="{DBA075CC-64DD-4BD3-975E-42D05D590A86}" destId="{12582EDF-358D-44D8-BAE4-38A357DE02D3}" srcOrd="6" destOrd="0" presId="urn:microsoft.com/office/officeart/2005/8/layout/chevron2"/>
    <dgm:cxn modelId="{7FC68F55-8EB1-4257-A51E-2086D8A6E381}" type="presParOf" srcId="{12582EDF-358D-44D8-BAE4-38A357DE02D3}" destId="{BDD22450-92F4-4184-8C88-239580D123E8}" srcOrd="0" destOrd="0" presId="urn:microsoft.com/office/officeart/2005/8/layout/chevron2"/>
    <dgm:cxn modelId="{C44DC74A-8F14-4434-8744-08F08A6E1F57}" type="presParOf" srcId="{12582EDF-358D-44D8-BAE4-38A357DE02D3}" destId="{5680084B-D318-4E60-B385-1EB3A01E02F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D5168C-71D3-42AA-B334-05B0FF8391C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98DE0-F37B-4B87-AAC3-5EF9BAFB3D48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>
                  <a:lumMod val="85000"/>
                  <a:lumOff val="15000"/>
                </a:schemeClr>
              </a:solidFill>
            </a:rPr>
            <a:t>Повышение</a:t>
          </a:r>
          <a:r>
            <a:rPr lang="ru-RU" sz="2400" baseline="0" dirty="0" smtClean="0">
              <a:solidFill>
                <a:schemeClr val="bg1">
                  <a:lumMod val="85000"/>
                  <a:lumOff val="15000"/>
                </a:schemeClr>
              </a:solidFill>
            </a:rPr>
            <a:t> грамотности способствует росту общей культуры населения</a:t>
          </a:r>
        </a:p>
        <a:p>
          <a:endParaRPr lang="ru-RU" sz="2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71D1304-8614-4DBA-BB66-4EFB6A6D5847}" type="parTrans" cxnId="{2B0F31FF-A771-465E-8C02-2C210B51725D}">
      <dgm:prSet/>
      <dgm:spPr/>
      <dgm:t>
        <a:bodyPr/>
        <a:lstStyle/>
        <a:p>
          <a:endParaRPr lang="ru-RU"/>
        </a:p>
      </dgm:t>
    </dgm:pt>
    <dgm:pt modelId="{ACA23196-D732-46BE-A747-1B801C616C20}" type="sibTrans" cxnId="{2B0F31FF-A771-465E-8C02-2C210B51725D}">
      <dgm:prSet/>
      <dgm:spPr/>
      <dgm:t>
        <a:bodyPr/>
        <a:lstStyle/>
        <a:p>
          <a:endParaRPr lang="ru-RU"/>
        </a:p>
      </dgm:t>
    </dgm:pt>
    <dgm:pt modelId="{D54F5D0E-5486-430D-A079-ED316EA4F7DE}">
      <dgm:prSet custT="1"/>
      <dgm:spPr/>
      <dgm:t>
        <a:bodyPr/>
        <a:lstStyle/>
        <a:p>
          <a:r>
            <a:rPr lang="ru-RU" sz="2000" b="1" dirty="0" smtClean="0"/>
            <a:t>Уважительному отношению к себе и социуму, повышению своего образовательного уровня, росту духовности, благополучия</a:t>
          </a:r>
          <a:endParaRPr lang="ru-RU" sz="2000" b="1" dirty="0"/>
        </a:p>
      </dgm:t>
    </dgm:pt>
    <dgm:pt modelId="{455519E0-FA0F-477E-AF2F-E2FF3FBD06EB}" type="parTrans" cxnId="{696112DD-77B2-42F4-AA8F-2976EF87940E}">
      <dgm:prSet/>
      <dgm:spPr/>
      <dgm:t>
        <a:bodyPr/>
        <a:lstStyle/>
        <a:p>
          <a:endParaRPr lang="ru-RU"/>
        </a:p>
      </dgm:t>
    </dgm:pt>
    <dgm:pt modelId="{E007C62E-89F5-48D0-A1A2-9C5651EDCDA2}" type="sibTrans" cxnId="{696112DD-77B2-42F4-AA8F-2976EF87940E}">
      <dgm:prSet/>
      <dgm:spPr/>
      <dgm:t>
        <a:bodyPr/>
        <a:lstStyle/>
        <a:p>
          <a:endParaRPr lang="ru-RU"/>
        </a:p>
      </dgm:t>
    </dgm:pt>
    <dgm:pt modelId="{97D08905-55D4-49A0-A860-2BA3108C423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>
                  <a:lumMod val="85000"/>
                  <a:lumOff val="15000"/>
                </a:schemeClr>
              </a:solidFill>
            </a:rPr>
            <a:t>Средства массовой коммуникации (акции, праздники, </a:t>
          </a:r>
          <a:r>
            <a:rPr lang="ru-RU" sz="2000" dirty="0" err="1" smtClean="0">
              <a:solidFill>
                <a:schemeClr val="bg1">
                  <a:lumMod val="85000"/>
                  <a:lumOff val="15000"/>
                </a:schemeClr>
              </a:solidFill>
            </a:rPr>
            <a:t>соцсети</a:t>
          </a:r>
          <a:r>
            <a:rPr lang="ru-RU" sz="2000" dirty="0" smtClean="0">
              <a:solidFill>
                <a:schemeClr val="bg1">
                  <a:lumMod val="85000"/>
                  <a:lumOff val="15000"/>
                </a:schemeClr>
              </a:solidFill>
            </a:rPr>
            <a:t>, социальная реклама, информационная кампания)</a:t>
          </a:r>
          <a:endParaRPr lang="ru-RU" sz="20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A5CCCCE-64D7-4FF1-B336-5E49DDA4C0D6}" type="sibTrans" cxnId="{C3ED0984-5268-4E5B-A805-04B48899BB64}">
      <dgm:prSet/>
      <dgm:spPr/>
      <dgm:t>
        <a:bodyPr/>
        <a:lstStyle/>
        <a:p>
          <a:endParaRPr lang="ru-RU"/>
        </a:p>
      </dgm:t>
    </dgm:pt>
    <dgm:pt modelId="{E63CCA44-B77F-4B4F-9793-3E6F6636D6BF}" type="parTrans" cxnId="{C3ED0984-5268-4E5B-A805-04B48899BB64}">
      <dgm:prSet/>
      <dgm:spPr/>
      <dgm:t>
        <a:bodyPr/>
        <a:lstStyle/>
        <a:p>
          <a:endParaRPr lang="ru-RU"/>
        </a:p>
      </dgm:t>
    </dgm:pt>
    <dgm:pt modelId="{50B18201-22F4-4D45-B63B-EEC1123AEC73}" type="pres">
      <dgm:prSet presAssocID="{62D5168C-71D3-42AA-B334-05B0FF8391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766095-A689-4E28-B23A-79F5EDF18784}" type="pres">
      <dgm:prSet presAssocID="{4F998DE0-F37B-4B87-AAC3-5EF9BAFB3D48}" presName="boxAndChildren" presStyleCnt="0"/>
      <dgm:spPr/>
    </dgm:pt>
    <dgm:pt modelId="{EDB4F949-271F-44FD-A79F-E02D943BD31C}" type="pres">
      <dgm:prSet presAssocID="{4F998DE0-F37B-4B87-AAC3-5EF9BAFB3D48}" presName="parentTextBox" presStyleLbl="node1" presStyleIdx="0" presStyleCnt="2"/>
      <dgm:spPr/>
      <dgm:t>
        <a:bodyPr/>
        <a:lstStyle/>
        <a:p>
          <a:endParaRPr lang="ru-RU"/>
        </a:p>
      </dgm:t>
    </dgm:pt>
    <dgm:pt modelId="{A2F39606-1387-49EA-8690-273D2484202A}" type="pres">
      <dgm:prSet presAssocID="{4F998DE0-F37B-4B87-AAC3-5EF9BAFB3D48}" presName="entireBox" presStyleLbl="node1" presStyleIdx="0" presStyleCnt="2" custScaleY="169161"/>
      <dgm:spPr/>
      <dgm:t>
        <a:bodyPr/>
        <a:lstStyle/>
        <a:p>
          <a:endParaRPr lang="ru-RU"/>
        </a:p>
      </dgm:t>
    </dgm:pt>
    <dgm:pt modelId="{9D0D564F-55E1-477C-B203-BCDC5402EEFC}" type="pres">
      <dgm:prSet presAssocID="{4F998DE0-F37B-4B87-AAC3-5EF9BAFB3D48}" presName="descendantBox" presStyleCnt="0"/>
      <dgm:spPr/>
    </dgm:pt>
    <dgm:pt modelId="{7ACFF035-0F94-413F-8C72-CEF06618B731}" type="pres">
      <dgm:prSet presAssocID="{D54F5D0E-5486-430D-A079-ED316EA4F7DE}" presName="childTextBox" presStyleLbl="fgAccFollowNode1" presStyleIdx="0" presStyleCnt="1" custScaleY="215283" custLinFactNeighborX="1316" custLinFactNeighborY="-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C3E73-F3BB-4C76-912F-303D02471DA7}" type="pres">
      <dgm:prSet presAssocID="{4A5CCCCE-64D7-4FF1-B336-5E49DDA4C0D6}" presName="sp" presStyleCnt="0"/>
      <dgm:spPr/>
    </dgm:pt>
    <dgm:pt modelId="{72056CAD-AEC2-40C5-AA46-35F6CDE6995B}" type="pres">
      <dgm:prSet presAssocID="{97D08905-55D4-49A0-A860-2BA3108C4238}" presName="arrowAndChildren" presStyleCnt="0"/>
      <dgm:spPr/>
    </dgm:pt>
    <dgm:pt modelId="{15402C16-BC13-417C-A368-BC0E4F4F10CC}" type="pres">
      <dgm:prSet presAssocID="{97D08905-55D4-49A0-A860-2BA3108C4238}" presName="parentTextArrow" presStyleLbl="node1" presStyleIdx="1" presStyleCnt="2" custLinFactNeighborX="-616" custLinFactNeighborY="-46"/>
      <dgm:spPr/>
      <dgm:t>
        <a:bodyPr/>
        <a:lstStyle/>
        <a:p>
          <a:endParaRPr lang="ru-RU"/>
        </a:p>
      </dgm:t>
    </dgm:pt>
  </dgm:ptLst>
  <dgm:cxnLst>
    <dgm:cxn modelId="{B76C31B0-35A0-4A62-93A3-AEB915A2D69C}" type="presOf" srcId="{4F998DE0-F37B-4B87-AAC3-5EF9BAFB3D48}" destId="{EDB4F949-271F-44FD-A79F-E02D943BD31C}" srcOrd="0" destOrd="0" presId="urn:microsoft.com/office/officeart/2005/8/layout/process4"/>
    <dgm:cxn modelId="{696112DD-77B2-42F4-AA8F-2976EF87940E}" srcId="{4F998DE0-F37B-4B87-AAC3-5EF9BAFB3D48}" destId="{D54F5D0E-5486-430D-A079-ED316EA4F7DE}" srcOrd="0" destOrd="0" parTransId="{455519E0-FA0F-477E-AF2F-E2FF3FBD06EB}" sibTransId="{E007C62E-89F5-48D0-A1A2-9C5651EDCDA2}"/>
    <dgm:cxn modelId="{20008A3F-76A3-4769-9608-81199B8E1070}" type="presOf" srcId="{4F998DE0-F37B-4B87-AAC3-5EF9BAFB3D48}" destId="{A2F39606-1387-49EA-8690-273D2484202A}" srcOrd="1" destOrd="0" presId="urn:microsoft.com/office/officeart/2005/8/layout/process4"/>
    <dgm:cxn modelId="{B65A6CAF-519C-47EF-A299-92AE54BF5A69}" type="presOf" srcId="{97D08905-55D4-49A0-A860-2BA3108C4238}" destId="{15402C16-BC13-417C-A368-BC0E4F4F10CC}" srcOrd="0" destOrd="0" presId="urn:microsoft.com/office/officeart/2005/8/layout/process4"/>
    <dgm:cxn modelId="{C3ED0984-5268-4E5B-A805-04B48899BB64}" srcId="{62D5168C-71D3-42AA-B334-05B0FF8391C7}" destId="{97D08905-55D4-49A0-A860-2BA3108C4238}" srcOrd="0" destOrd="0" parTransId="{E63CCA44-B77F-4B4F-9793-3E6F6636D6BF}" sibTransId="{4A5CCCCE-64D7-4FF1-B336-5E49DDA4C0D6}"/>
    <dgm:cxn modelId="{68A389B9-B120-411B-9FCD-D5AEB5402880}" type="presOf" srcId="{62D5168C-71D3-42AA-B334-05B0FF8391C7}" destId="{50B18201-22F4-4D45-B63B-EEC1123AEC73}" srcOrd="0" destOrd="0" presId="urn:microsoft.com/office/officeart/2005/8/layout/process4"/>
    <dgm:cxn modelId="{2B0F31FF-A771-465E-8C02-2C210B51725D}" srcId="{62D5168C-71D3-42AA-B334-05B0FF8391C7}" destId="{4F998DE0-F37B-4B87-AAC3-5EF9BAFB3D48}" srcOrd="1" destOrd="0" parTransId="{371D1304-8614-4DBA-BB66-4EFB6A6D5847}" sibTransId="{ACA23196-D732-46BE-A747-1B801C616C20}"/>
    <dgm:cxn modelId="{7163FFD4-9244-480B-A045-EFB78BFE26DF}" type="presOf" srcId="{D54F5D0E-5486-430D-A079-ED316EA4F7DE}" destId="{7ACFF035-0F94-413F-8C72-CEF06618B731}" srcOrd="0" destOrd="0" presId="urn:microsoft.com/office/officeart/2005/8/layout/process4"/>
    <dgm:cxn modelId="{AE6658D4-F904-4E21-BB79-042CD3F36859}" type="presParOf" srcId="{50B18201-22F4-4D45-B63B-EEC1123AEC73}" destId="{BC766095-A689-4E28-B23A-79F5EDF18784}" srcOrd="0" destOrd="0" presId="urn:microsoft.com/office/officeart/2005/8/layout/process4"/>
    <dgm:cxn modelId="{EE3D4F0A-D290-4B50-85B1-BE890427B833}" type="presParOf" srcId="{BC766095-A689-4E28-B23A-79F5EDF18784}" destId="{EDB4F949-271F-44FD-A79F-E02D943BD31C}" srcOrd="0" destOrd="0" presId="urn:microsoft.com/office/officeart/2005/8/layout/process4"/>
    <dgm:cxn modelId="{5E126D8B-F2E2-45CC-ABAC-9CD8AC6D14DE}" type="presParOf" srcId="{BC766095-A689-4E28-B23A-79F5EDF18784}" destId="{A2F39606-1387-49EA-8690-273D2484202A}" srcOrd="1" destOrd="0" presId="urn:microsoft.com/office/officeart/2005/8/layout/process4"/>
    <dgm:cxn modelId="{E5AEF5F3-698E-484B-8F60-3165F23E9745}" type="presParOf" srcId="{BC766095-A689-4E28-B23A-79F5EDF18784}" destId="{9D0D564F-55E1-477C-B203-BCDC5402EEFC}" srcOrd="2" destOrd="0" presId="urn:microsoft.com/office/officeart/2005/8/layout/process4"/>
    <dgm:cxn modelId="{8EA3CA0A-CE43-49B0-BC09-7663FA5B7CB6}" type="presParOf" srcId="{9D0D564F-55E1-477C-B203-BCDC5402EEFC}" destId="{7ACFF035-0F94-413F-8C72-CEF06618B731}" srcOrd="0" destOrd="0" presId="urn:microsoft.com/office/officeart/2005/8/layout/process4"/>
    <dgm:cxn modelId="{430137D3-86A4-4240-82C5-C8297BF8EA92}" type="presParOf" srcId="{50B18201-22F4-4D45-B63B-EEC1123AEC73}" destId="{B52C3E73-F3BB-4C76-912F-303D02471DA7}" srcOrd="1" destOrd="0" presId="urn:microsoft.com/office/officeart/2005/8/layout/process4"/>
    <dgm:cxn modelId="{9E78AC3C-7C3F-437E-B67E-FD8FB2BC5C29}" type="presParOf" srcId="{50B18201-22F4-4D45-B63B-EEC1123AEC73}" destId="{72056CAD-AEC2-40C5-AA46-35F6CDE6995B}" srcOrd="2" destOrd="0" presId="urn:microsoft.com/office/officeart/2005/8/layout/process4"/>
    <dgm:cxn modelId="{EAD887E7-17FC-4B06-8E5B-9554350A493B}" type="presParOf" srcId="{72056CAD-AEC2-40C5-AA46-35F6CDE6995B}" destId="{15402C16-BC13-417C-A368-BC0E4F4F10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672E13-BE01-47FA-A49E-C055F95D1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0E6C4-9A21-4998-A173-1ABF719D09F6}" type="pres">
      <dgm:prSet presAssocID="{EC672E13-BE01-47FA-A49E-C055F95D1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E8C34-F076-4C40-B3A4-DBE8E01F07FB}" type="presOf" srcId="{EC672E13-BE01-47FA-A49E-C055F95D1089}" destId="{A620E6C4-9A21-4998-A173-1ABF719D0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FB25B-BB75-4626-85D3-18A20AF838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49EF5-191C-4559-888E-7C9A96C28B0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b="1" dirty="0"/>
        </a:p>
      </dgm:t>
    </dgm:pt>
    <dgm:pt modelId="{9379DC8D-9A07-4459-BBAC-84AF1BCBFD0A}" type="parTrans" cxnId="{3006820E-B043-45E9-BC45-47B96F60F3C2}">
      <dgm:prSet/>
      <dgm:spPr/>
      <dgm:t>
        <a:bodyPr/>
        <a:lstStyle/>
        <a:p>
          <a:endParaRPr lang="en-US"/>
        </a:p>
      </dgm:t>
    </dgm:pt>
    <dgm:pt modelId="{9C9D8170-FB73-4730-A5A8-466804C29B96}" type="sibTrans" cxnId="{3006820E-B043-45E9-BC45-47B96F60F3C2}">
      <dgm:prSet/>
      <dgm:spPr/>
      <dgm:t>
        <a:bodyPr/>
        <a:lstStyle/>
        <a:p>
          <a:endParaRPr lang="en-US"/>
        </a:p>
      </dgm:t>
    </dgm:pt>
    <dgm:pt modelId="{F7F02CF1-5B3C-407A-9A35-93BA345F2E0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Номинативная</a:t>
          </a:r>
          <a:endParaRPr lang="en-US" dirty="0"/>
        </a:p>
      </dgm:t>
    </dgm:pt>
    <dgm:pt modelId="{CF6F220D-A9C4-4CA8-AECA-1401D57A3AD3}" type="parTrans" cxnId="{57AE3ECD-0960-410B-A2C9-B2D4F5D88E9C}">
      <dgm:prSet/>
      <dgm:spPr/>
      <dgm:t>
        <a:bodyPr/>
        <a:lstStyle/>
        <a:p>
          <a:endParaRPr lang="en-US"/>
        </a:p>
      </dgm:t>
    </dgm:pt>
    <dgm:pt modelId="{6820D5DD-E038-4883-A120-15F2FD9D92EC}" type="sibTrans" cxnId="{57AE3ECD-0960-410B-A2C9-B2D4F5D88E9C}">
      <dgm:prSet/>
      <dgm:spPr/>
      <dgm:t>
        <a:bodyPr/>
        <a:lstStyle/>
        <a:p>
          <a:endParaRPr lang="en-US"/>
        </a:p>
      </dgm:t>
    </dgm:pt>
    <dgm:pt modelId="{F424D4E5-29AF-44F5-B1D5-F054C2AB224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b="1" dirty="0"/>
        </a:p>
      </dgm:t>
    </dgm:pt>
    <dgm:pt modelId="{13C9A3C3-C6C9-417A-B05B-5E9B36742ACE}" type="parTrans" cxnId="{9F07F7B5-40D8-4C1C-8B16-609B68FF39B5}">
      <dgm:prSet/>
      <dgm:spPr/>
      <dgm:t>
        <a:bodyPr/>
        <a:lstStyle/>
        <a:p>
          <a:endParaRPr lang="en-US"/>
        </a:p>
      </dgm:t>
    </dgm:pt>
    <dgm:pt modelId="{1D291946-8C8D-401F-89FF-EC618222D7C0}" type="sibTrans" cxnId="{9F07F7B5-40D8-4C1C-8B16-609B68FF39B5}">
      <dgm:prSet/>
      <dgm:spPr/>
      <dgm:t>
        <a:bodyPr/>
        <a:lstStyle/>
        <a:p>
          <a:endParaRPr lang="en-US"/>
        </a:p>
      </dgm:t>
    </dgm:pt>
    <dgm:pt modelId="{42B59074-95B5-42A9-8B21-8D98E79B166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Описательная</a:t>
          </a:r>
          <a:endParaRPr lang="en-US" dirty="0"/>
        </a:p>
      </dgm:t>
    </dgm:pt>
    <dgm:pt modelId="{5476FC5F-9F48-40C4-9A87-2E14DB3469DB}" type="parTrans" cxnId="{48DE3AD1-80C9-4CC3-B1EE-25558DE6E029}">
      <dgm:prSet/>
      <dgm:spPr/>
      <dgm:t>
        <a:bodyPr/>
        <a:lstStyle/>
        <a:p>
          <a:endParaRPr lang="en-US"/>
        </a:p>
      </dgm:t>
    </dgm:pt>
    <dgm:pt modelId="{7E7BB8FF-120C-4415-AFF0-6DE0FA099AAC}" type="sibTrans" cxnId="{48DE3AD1-80C9-4CC3-B1EE-25558DE6E029}">
      <dgm:prSet/>
      <dgm:spPr/>
      <dgm:t>
        <a:bodyPr/>
        <a:lstStyle/>
        <a:p>
          <a:endParaRPr lang="en-US"/>
        </a:p>
      </dgm:t>
    </dgm:pt>
    <dgm:pt modelId="{5DB464BF-D67E-4FAB-AC39-F7A66E9C403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b="1" dirty="0"/>
        </a:p>
      </dgm:t>
    </dgm:pt>
    <dgm:pt modelId="{C4A006E4-05F0-435B-8C92-53011D46423D}" type="parTrans" cxnId="{F75E0D5F-D0DC-4FA5-9F70-2A2446553082}">
      <dgm:prSet/>
      <dgm:spPr/>
      <dgm:t>
        <a:bodyPr/>
        <a:lstStyle/>
        <a:p>
          <a:endParaRPr lang="en-US"/>
        </a:p>
      </dgm:t>
    </dgm:pt>
    <dgm:pt modelId="{180F22AF-5E9B-4B32-9B11-CDDF1F9E7A8A}" type="sibTrans" cxnId="{F75E0D5F-D0DC-4FA5-9F70-2A2446553082}">
      <dgm:prSet/>
      <dgm:spPr/>
      <dgm:t>
        <a:bodyPr/>
        <a:lstStyle/>
        <a:p>
          <a:endParaRPr lang="en-US"/>
        </a:p>
      </dgm:t>
    </dgm:pt>
    <dgm:pt modelId="{64DE5F89-9BB2-4860-B551-CFA916F8757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Информативная</a:t>
          </a:r>
          <a:endParaRPr lang="en-US" dirty="0"/>
        </a:p>
      </dgm:t>
    </dgm:pt>
    <dgm:pt modelId="{F1803148-7D96-4B03-A9BC-AC3F7F99061D}" type="sibTrans" cxnId="{3F91A2B1-7516-4E07-93A2-1E4AC48A07DE}">
      <dgm:prSet/>
      <dgm:spPr/>
      <dgm:t>
        <a:bodyPr/>
        <a:lstStyle/>
        <a:p>
          <a:endParaRPr lang="en-US"/>
        </a:p>
      </dgm:t>
    </dgm:pt>
    <dgm:pt modelId="{AC65C8CC-63BA-4932-8722-6F2C8B03182B}" type="parTrans" cxnId="{3F91A2B1-7516-4E07-93A2-1E4AC48A07DE}">
      <dgm:prSet/>
      <dgm:spPr/>
      <dgm:t>
        <a:bodyPr/>
        <a:lstStyle/>
        <a:p>
          <a:endParaRPr lang="en-US"/>
        </a:p>
      </dgm:t>
    </dgm:pt>
    <dgm:pt modelId="{29C311E7-ABD7-4C31-BCBE-60E6D8ACE1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b="1" dirty="0"/>
        </a:p>
      </dgm:t>
    </dgm:pt>
    <dgm:pt modelId="{A9BC25F1-3684-4047-A19B-3925CEB3D73A}" type="sibTrans" cxnId="{34556BAA-0EF9-402D-ACB5-C9DA78CA7355}">
      <dgm:prSet/>
      <dgm:spPr/>
      <dgm:t>
        <a:bodyPr/>
        <a:lstStyle/>
        <a:p>
          <a:endParaRPr lang="en-US"/>
        </a:p>
      </dgm:t>
    </dgm:pt>
    <dgm:pt modelId="{DAFB06FA-E304-4646-85B3-283A246B13F8}" type="parTrans" cxnId="{34556BAA-0EF9-402D-ACB5-C9DA78CA7355}">
      <dgm:prSet/>
      <dgm:spPr/>
      <dgm:t>
        <a:bodyPr/>
        <a:lstStyle/>
        <a:p>
          <a:endParaRPr lang="en-US"/>
        </a:p>
      </dgm:t>
    </dgm:pt>
    <dgm:pt modelId="{FD9F706D-A834-4B5B-80BF-04330ED28ED6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Прагматическая</a:t>
          </a:r>
          <a:endParaRPr lang="en-US" dirty="0"/>
        </a:p>
      </dgm:t>
    </dgm:pt>
    <dgm:pt modelId="{5E6A97A6-5737-4AF7-8AAF-848C3B0AE113}" type="sibTrans" cxnId="{1267A7CA-19E4-406D-9CD2-67325F033F74}">
      <dgm:prSet/>
      <dgm:spPr/>
      <dgm:t>
        <a:bodyPr/>
        <a:lstStyle/>
        <a:p>
          <a:endParaRPr lang="en-US"/>
        </a:p>
      </dgm:t>
    </dgm:pt>
    <dgm:pt modelId="{F906D162-EA95-447E-A2D0-572E8FCEB55B}" type="parTrans" cxnId="{1267A7CA-19E4-406D-9CD2-67325F033F74}">
      <dgm:prSet/>
      <dgm:spPr/>
      <dgm:t>
        <a:bodyPr/>
        <a:lstStyle/>
        <a:p>
          <a:endParaRPr lang="en-US"/>
        </a:p>
      </dgm:t>
    </dgm:pt>
    <dgm:pt modelId="{BFD2F1DC-659D-4F83-85F8-A1F380BA8B2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Коммуникативная</a:t>
          </a:r>
          <a:endParaRPr lang="en-US" b="0" dirty="0"/>
        </a:p>
      </dgm:t>
    </dgm:pt>
    <dgm:pt modelId="{9C7027E9-DC33-46DF-BF21-66FC5A0D774D}" type="sibTrans" cxnId="{F6D07475-EC46-41C6-B6E2-9FC0A67F5874}">
      <dgm:prSet/>
      <dgm:spPr/>
      <dgm:t>
        <a:bodyPr/>
        <a:lstStyle/>
        <a:p>
          <a:endParaRPr lang="en-US"/>
        </a:p>
      </dgm:t>
    </dgm:pt>
    <dgm:pt modelId="{45850C0D-BCC3-4DAE-BA88-C2F8D1B3206E}" type="parTrans" cxnId="{F6D07475-EC46-41C6-B6E2-9FC0A67F5874}">
      <dgm:prSet/>
      <dgm:spPr/>
      <dgm:t>
        <a:bodyPr/>
        <a:lstStyle/>
        <a:p>
          <a:endParaRPr lang="en-US"/>
        </a:p>
      </dgm:t>
    </dgm:pt>
    <dgm:pt modelId="{DA4D0586-FAFB-4327-8343-AD8C026EC1C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Познавательная</a:t>
          </a:r>
          <a:endParaRPr lang="en-US" b="0" dirty="0"/>
        </a:p>
      </dgm:t>
    </dgm:pt>
    <dgm:pt modelId="{F50FD4C7-D102-4E91-A1A7-90E60F5C6F3C}" type="sibTrans" cxnId="{63C13416-06A3-4B1C-BEB5-B44212F47F50}">
      <dgm:prSet/>
      <dgm:spPr/>
      <dgm:t>
        <a:bodyPr/>
        <a:lstStyle/>
        <a:p>
          <a:endParaRPr lang="en-US"/>
        </a:p>
      </dgm:t>
    </dgm:pt>
    <dgm:pt modelId="{8D19E6D2-12B9-413F-BA1C-D93F0742591C}" type="parTrans" cxnId="{63C13416-06A3-4B1C-BEB5-B44212F47F50}">
      <dgm:prSet/>
      <dgm:spPr/>
      <dgm:t>
        <a:bodyPr/>
        <a:lstStyle/>
        <a:p>
          <a:endParaRPr lang="en-US"/>
        </a:p>
      </dgm:t>
    </dgm:pt>
    <dgm:pt modelId="{73BB6A2A-0A18-4C09-BAE4-C2ACF490A6A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dirty="0"/>
        </a:p>
      </dgm:t>
    </dgm:pt>
    <dgm:pt modelId="{316D94A9-8571-414F-A4F6-80ACDC499DA7}" type="sibTrans" cxnId="{FDF4C884-0298-4B0D-B0E9-7F986DE904C8}">
      <dgm:prSet/>
      <dgm:spPr/>
      <dgm:t>
        <a:bodyPr/>
        <a:lstStyle/>
        <a:p>
          <a:endParaRPr lang="en-US"/>
        </a:p>
      </dgm:t>
    </dgm:pt>
    <dgm:pt modelId="{7B69ADCE-4B9A-438E-B63E-66A748FF18D0}" type="parTrans" cxnId="{FDF4C884-0298-4B0D-B0E9-7F986DE904C8}">
      <dgm:prSet/>
      <dgm:spPr/>
      <dgm:t>
        <a:bodyPr/>
        <a:lstStyle/>
        <a:p>
          <a:endParaRPr lang="en-US"/>
        </a:p>
      </dgm:t>
    </dgm:pt>
    <dgm:pt modelId="{8A4956DF-7796-4BED-A76B-9317FDDD6AE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Оценочная</a:t>
          </a:r>
          <a:endParaRPr lang="en-US" b="0" dirty="0"/>
        </a:p>
      </dgm:t>
    </dgm:pt>
    <dgm:pt modelId="{54DDCF8F-60E6-4802-8D6D-B95A19BB7ABD}" type="sibTrans" cxnId="{7D369C05-6407-4206-9E5E-90577BF770FC}">
      <dgm:prSet/>
      <dgm:spPr/>
      <dgm:t>
        <a:bodyPr/>
        <a:lstStyle/>
        <a:p>
          <a:endParaRPr lang="en-US"/>
        </a:p>
      </dgm:t>
    </dgm:pt>
    <dgm:pt modelId="{E1FD9E2E-FB56-4B77-A042-93ADC3802F1F}" type="parTrans" cxnId="{7D369C05-6407-4206-9E5E-90577BF770FC}">
      <dgm:prSet/>
      <dgm:spPr/>
      <dgm:t>
        <a:bodyPr/>
        <a:lstStyle/>
        <a:p>
          <a:endParaRPr lang="en-US"/>
        </a:p>
      </dgm:t>
    </dgm:pt>
    <dgm:pt modelId="{120C3E3A-F506-496E-8197-F4A3EF76B34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dirty="0"/>
        </a:p>
      </dgm:t>
    </dgm:pt>
    <dgm:pt modelId="{819C75CD-17E3-4408-9ECA-C678E7C0D48B}" type="sibTrans" cxnId="{B2B7EDEF-C2AF-40E5-BCC1-DF6E4EEE9807}">
      <dgm:prSet/>
      <dgm:spPr/>
      <dgm:t>
        <a:bodyPr/>
        <a:lstStyle/>
        <a:p>
          <a:endParaRPr lang="en-US"/>
        </a:p>
      </dgm:t>
    </dgm:pt>
    <dgm:pt modelId="{FB5B2634-5F79-4356-8F65-BA8EA45D7FD3}" type="parTrans" cxnId="{B2B7EDEF-C2AF-40E5-BCC1-DF6E4EEE9807}">
      <dgm:prSet/>
      <dgm:spPr/>
      <dgm:t>
        <a:bodyPr/>
        <a:lstStyle/>
        <a:p>
          <a:endParaRPr lang="en-US"/>
        </a:p>
      </dgm:t>
    </dgm:pt>
    <dgm:pt modelId="{148B1952-6BDF-46E7-AE03-2FD86C49F2E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dirty="0"/>
        </a:p>
      </dgm:t>
    </dgm:pt>
    <dgm:pt modelId="{EEE738FF-AF4F-40C5-8477-1C7AA5D00D81}" type="sibTrans" cxnId="{00E31A93-BAE7-43B6-AAEE-19F49839F2C5}">
      <dgm:prSet/>
      <dgm:spPr/>
      <dgm:t>
        <a:bodyPr/>
        <a:lstStyle/>
        <a:p>
          <a:endParaRPr lang="en-US"/>
        </a:p>
      </dgm:t>
    </dgm:pt>
    <dgm:pt modelId="{3967C20A-7DC1-4FAD-B1B7-45C77E77FD0C}" type="parTrans" cxnId="{00E31A93-BAE7-43B6-AAEE-19F49839F2C5}">
      <dgm:prSet/>
      <dgm:spPr/>
      <dgm:t>
        <a:bodyPr/>
        <a:lstStyle/>
        <a:p>
          <a:endParaRPr lang="en-US"/>
        </a:p>
      </dgm:t>
    </dgm:pt>
    <dgm:pt modelId="{DBA075CC-64DD-4BD3-975E-42D05D590A86}" type="pres">
      <dgm:prSet presAssocID="{B24FB25B-BB75-4626-85D3-18A20AF83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A9E33A-4C89-475B-8675-209B728B4309}" type="pres">
      <dgm:prSet presAssocID="{F7E49EF5-191C-4559-888E-7C9A96C28B09}" presName="composite" presStyleCnt="0"/>
      <dgm:spPr/>
    </dgm:pt>
    <dgm:pt modelId="{CFBD3058-FFC2-4753-82B1-813C0D732F44}" type="pres">
      <dgm:prSet presAssocID="{F7E49EF5-191C-4559-888E-7C9A96C2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4FCD-5E2B-47E1-A829-D783D9B74406}" type="pres">
      <dgm:prSet presAssocID="{F7E49EF5-191C-4559-888E-7C9A96C2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B5A71-FFE6-4A27-AD08-BB4D612A4A2C}" type="pres">
      <dgm:prSet presAssocID="{9C9D8170-FB73-4730-A5A8-466804C29B96}" presName="sp" presStyleCnt="0"/>
      <dgm:spPr/>
    </dgm:pt>
    <dgm:pt modelId="{CD9AF0B1-BB4A-4C42-9952-974CEED217FA}" type="pres">
      <dgm:prSet presAssocID="{F424D4E5-29AF-44F5-B1D5-F054C2AB2249}" presName="composite" presStyleCnt="0"/>
      <dgm:spPr/>
    </dgm:pt>
    <dgm:pt modelId="{FC72FDA4-0988-4157-8B34-35972E7B318E}" type="pres">
      <dgm:prSet presAssocID="{F424D4E5-29AF-44F5-B1D5-F054C2AB224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7BBE3-8D89-4AC3-8835-BFB3D6736A24}" type="pres">
      <dgm:prSet presAssocID="{F424D4E5-29AF-44F5-B1D5-F054C2AB224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A235-3C73-4523-8496-BF0EFF2532AA}" type="pres">
      <dgm:prSet presAssocID="{1D291946-8C8D-401F-89FF-EC618222D7C0}" presName="sp" presStyleCnt="0"/>
      <dgm:spPr/>
    </dgm:pt>
    <dgm:pt modelId="{FAD11329-91F5-4D7F-B7CA-CD2E13324ACA}" type="pres">
      <dgm:prSet presAssocID="{5DB464BF-D67E-4FAB-AC39-F7A66E9C4035}" presName="composite" presStyleCnt="0"/>
      <dgm:spPr/>
    </dgm:pt>
    <dgm:pt modelId="{2282DD20-DD44-4F22-9C92-98A6E8439CA1}" type="pres">
      <dgm:prSet presAssocID="{5DB464BF-D67E-4FAB-AC39-F7A66E9C403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9E89D-91DA-4700-A8CD-95702FD6E38F}" type="pres">
      <dgm:prSet presAssocID="{5DB464BF-D67E-4FAB-AC39-F7A66E9C403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FB16-2CA7-4DF7-B842-A88ECD772A93}" type="pres">
      <dgm:prSet presAssocID="{180F22AF-5E9B-4B32-9B11-CDDF1F9E7A8A}" presName="sp" presStyleCnt="0"/>
      <dgm:spPr/>
    </dgm:pt>
    <dgm:pt modelId="{12582EDF-358D-44D8-BAE4-38A357DE02D3}" type="pres">
      <dgm:prSet presAssocID="{29C311E7-ABD7-4C31-BCBE-60E6D8ACE1DA}" presName="composite" presStyleCnt="0"/>
      <dgm:spPr/>
    </dgm:pt>
    <dgm:pt modelId="{BDD22450-92F4-4184-8C88-239580D123E8}" type="pres">
      <dgm:prSet presAssocID="{29C311E7-ABD7-4C31-BCBE-60E6D8ACE1DA}" presName="parentText" presStyleLbl="alignNode1" presStyleIdx="3" presStyleCnt="7" custLinFactNeighborY="116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0084B-D318-4E60-B385-1EB3A01E02FE}" type="pres">
      <dgm:prSet presAssocID="{29C311E7-ABD7-4C31-BCBE-60E6D8ACE1D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841F1-1246-4582-BB82-82522686C51D}" type="pres">
      <dgm:prSet presAssocID="{A9BC25F1-3684-4047-A19B-3925CEB3D73A}" presName="sp" presStyleCnt="0"/>
      <dgm:spPr/>
    </dgm:pt>
    <dgm:pt modelId="{E3D133A1-7ADD-4576-9BA9-5BCB6302D3FF}" type="pres">
      <dgm:prSet presAssocID="{120C3E3A-F506-496E-8197-F4A3EF76B345}" presName="composite" presStyleCnt="0"/>
      <dgm:spPr/>
    </dgm:pt>
    <dgm:pt modelId="{2B0D103F-7C9C-44C1-ACDD-661A8BEC85EE}" type="pres">
      <dgm:prSet presAssocID="{120C3E3A-F506-496E-8197-F4A3EF76B34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56AD2-9DF3-4E88-BBB9-91A7B3D1ED6D}" type="pres">
      <dgm:prSet presAssocID="{120C3E3A-F506-496E-8197-F4A3EF76B34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CF3D3-3EF3-4C9A-A828-BF14D299F8A0}" type="pres">
      <dgm:prSet presAssocID="{819C75CD-17E3-4408-9ECA-C678E7C0D48B}" presName="sp" presStyleCnt="0"/>
      <dgm:spPr/>
    </dgm:pt>
    <dgm:pt modelId="{DD128E65-CC45-4EFF-AEBF-64DAD0605ED5}" type="pres">
      <dgm:prSet presAssocID="{73BB6A2A-0A18-4C09-BAE4-C2ACF490A6A3}" presName="composite" presStyleCnt="0"/>
      <dgm:spPr/>
    </dgm:pt>
    <dgm:pt modelId="{1050558B-D235-4E13-95D2-3FA0460563BA}" type="pres">
      <dgm:prSet presAssocID="{73BB6A2A-0A18-4C09-BAE4-C2ACF490A6A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73439-2C1F-4C08-A21D-D014E6F3C328}" type="pres">
      <dgm:prSet presAssocID="{73BB6A2A-0A18-4C09-BAE4-C2ACF490A6A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4674E-ABBB-4EDF-AAF4-CD6F7EC4736D}" type="pres">
      <dgm:prSet presAssocID="{316D94A9-8571-414F-A4F6-80ACDC499DA7}" presName="sp" presStyleCnt="0"/>
      <dgm:spPr/>
    </dgm:pt>
    <dgm:pt modelId="{5B9FB180-E54E-47F5-9503-5642460C97C1}" type="pres">
      <dgm:prSet presAssocID="{148B1952-6BDF-46E7-AE03-2FD86C49F2E1}" presName="composite" presStyleCnt="0"/>
      <dgm:spPr/>
    </dgm:pt>
    <dgm:pt modelId="{B2CB3691-5130-4D0D-83E6-E804A5FAF1D6}" type="pres">
      <dgm:prSet presAssocID="{148B1952-6BDF-46E7-AE03-2FD86C49F2E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BFF07-2F1F-4BBD-82EF-781EB52540A5}" type="pres">
      <dgm:prSet presAssocID="{148B1952-6BDF-46E7-AE03-2FD86C49F2E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3DD30-6A2C-4F0F-B3E6-C5F3637EBCD4}" type="presOf" srcId="{F7F02CF1-5B3C-407A-9A35-93BA345F2E07}" destId="{A1224FCD-5E2B-47E1-A829-D783D9B74406}" srcOrd="0" destOrd="0" presId="urn:microsoft.com/office/officeart/2005/8/layout/chevron2"/>
    <dgm:cxn modelId="{48DE3AD1-80C9-4CC3-B1EE-25558DE6E029}" srcId="{F424D4E5-29AF-44F5-B1D5-F054C2AB2249}" destId="{42B59074-95B5-42A9-8B21-8D98E79B166E}" srcOrd="0" destOrd="0" parTransId="{5476FC5F-9F48-40C4-9A87-2E14DB3469DB}" sibTransId="{7E7BB8FF-120C-4415-AFF0-6DE0FA099AAC}"/>
    <dgm:cxn modelId="{1267A7CA-19E4-406D-9CD2-67325F033F74}" srcId="{29C311E7-ABD7-4C31-BCBE-60E6D8ACE1DA}" destId="{FD9F706D-A834-4B5B-80BF-04330ED28ED6}" srcOrd="0" destOrd="0" parTransId="{F906D162-EA95-447E-A2D0-572E8FCEB55B}" sibTransId="{5E6A97A6-5737-4AF7-8AAF-848C3B0AE113}"/>
    <dgm:cxn modelId="{CFBA609E-660B-4B02-8AF4-76371D170D72}" type="presOf" srcId="{42B59074-95B5-42A9-8B21-8D98E79B166E}" destId="{49B7BBE3-8D89-4AC3-8835-BFB3D6736A24}" srcOrd="0" destOrd="0" presId="urn:microsoft.com/office/officeart/2005/8/layout/chevron2"/>
    <dgm:cxn modelId="{C0CA98BC-BE00-425A-94A0-F5193B57F548}" type="presOf" srcId="{29C311E7-ABD7-4C31-BCBE-60E6D8ACE1DA}" destId="{BDD22450-92F4-4184-8C88-239580D123E8}" srcOrd="0" destOrd="0" presId="urn:microsoft.com/office/officeart/2005/8/layout/chevron2"/>
    <dgm:cxn modelId="{B49C1524-0D1A-470B-BFD8-5D34EA63DC68}" type="presOf" srcId="{73BB6A2A-0A18-4C09-BAE4-C2ACF490A6A3}" destId="{1050558B-D235-4E13-95D2-3FA0460563BA}" srcOrd="0" destOrd="0" presId="urn:microsoft.com/office/officeart/2005/8/layout/chevron2"/>
    <dgm:cxn modelId="{083F3250-C3A3-48DE-B971-C816A54ED32B}" type="presOf" srcId="{5DB464BF-D67E-4FAB-AC39-F7A66E9C4035}" destId="{2282DD20-DD44-4F22-9C92-98A6E8439CA1}" srcOrd="0" destOrd="0" presId="urn:microsoft.com/office/officeart/2005/8/layout/chevron2"/>
    <dgm:cxn modelId="{63C13416-06A3-4B1C-BEB5-B44212F47F50}" srcId="{73BB6A2A-0A18-4C09-BAE4-C2ACF490A6A3}" destId="{DA4D0586-FAFB-4327-8343-AD8C026EC1C3}" srcOrd="0" destOrd="0" parTransId="{8D19E6D2-12B9-413F-BA1C-D93F0742591C}" sibTransId="{F50FD4C7-D102-4E91-A1A7-90E60F5C6F3C}"/>
    <dgm:cxn modelId="{7D369C05-6407-4206-9E5E-90577BF770FC}" srcId="{120C3E3A-F506-496E-8197-F4A3EF76B345}" destId="{8A4956DF-7796-4BED-A76B-9317FDDD6AEF}" srcOrd="0" destOrd="0" parTransId="{E1FD9E2E-FB56-4B77-A042-93ADC3802F1F}" sibTransId="{54DDCF8F-60E6-4802-8D6D-B95A19BB7ABD}"/>
    <dgm:cxn modelId="{34556BAA-0EF9-402D-ACB5-C9DA78CA7355}" srcId="{B24FB25B-BB75-4626-85D3-18A20AF83875}" destId="{29C311E7-ABD7-4C31-BCBE-60E6D8ACE1DA}" srcOrd="3" destOrd="0" parTransId="{DAFB06FA-E304-4646-85B3-283A246B13F8}" sibTransId="{A9BC25F1-3684-4047-A19B-3925CEB3D73A}"/>
    <dgm:cxn modelId="{00E31A93-BAE7-43B6-AAEE-19F49839F2C5}" srcId="{B24FB25B-BB75-4626-85D3-18A20AF83875}" destId="{148B1952-6BDF-46E7-AE03-2FD86C49F2E1}" srcOrd="6" destOrd="0" parTransId="{3967C20A-7DC1-4FAD-B1B7-45C77E77FD0C}" sibTransId="{EEE738FF-AF4F-40C5-8477-1C7AA5D00D81}"/>
    <dgm:cxn modelId="{3F91A2B1-7516-4E07-93A2-1E4AC48A07DE}" srcId="{5DB464BF-D67E-4FAB-AC39-F7A66E9C4035}" destId="{64DE5F89-9BB2-4860-B551-CFA916F87570}" srcOrd="0" destOrd="0" parTransId="{AC65C8CC-63BA-4932-8722-6F2C8B03182B}" sibTransId="{F1803148-7D96-4B03-A9BC-AC3F7F99061D}"/>
    <dgm:cxn modelId="{FDF4C884-0298-4B0D-B0E9-7F986DE904C8}" srcId="{B24FB25B-BB75-4626-85D3-18A20AF83875}" destId="{73BB6A2A-0A18-4C09-BAE4-C2ACF490A6A3}" srcOrd="5" destOrd="0" parTransId="{7B69ADCE-4B9A-438E-B63E-66A748FF18D0}" sibTransId="{316D94A9-8571-414F-A4F6-80ACDC499DA7}"/>
    <dgm:cxn modelId="{8ABA791B-40ED-4A5D-A050-34A7FEDDBAAA}" type="presOf" srcId="{148B1952-6BDF-46E7-AE03-2FD86C49F2E1}" destId="{B2CB3691-5130-4D0D-83E6-E804A5FAF1D6}" srcOrd="0" destOrd="0" presId="urn:microsoft.com/office/officeart/2005/8/layout/chevron2"/>
    <dgm:cxn modelId="{F6D07475-EC46-41C6-B6E2-9FC0A67F5874}" srcId="{148B1952-6BDF-46E7-AE03-2FD86C49F2E1}" destId="{BFD2F1DC-659D-4F83-85F8-A1F380BA8B2E}" srcOrd="0" destOrd="0" parTransId="{45850C0D-BCC3-4DAE-BA88-C2F8D1B3206E}" sibTransId="{9C7027E9-DC33-46DF-BF21-66FC5A0D774D}"/>
    <dgm:cxn modelId="{3006820E-B043-45E9-BC45-47B96F60F3C2}" srcId="{B24FB25B-BB75-4626-85D3-18A20AF83875}" destId="{F7E49EF5-191C-4559-888E-7C9A96C28B09}" srcOrd="0" destOrd="0" parTransId="{9379DC8D-9A07-4459-BBAC-84AF1BCBFD0A}" sibTransId="{9C9D8170-FB73-4730-A5A8-466804C29B96}"/>
    <dgm:cxn modelId="{A7D73E6D-7FD1-48E6-998F-11097D08CFC6}" type="presOf" srcId="{F7E49EF5-191C-4559-888E-7C9A96C28B09}" destId="{CFBD3058-FFC2-4753-82B1-813C0D732F44}" srcOrd="0" destOrd="0" presId="urn:microsoft.com/office/officeart/2005/8/layout/chevron2"/>
    <dgm:cxn modelId="{9F07F7B5-40D8-4C1C-8B16-609B68FF39B5}" srcId="{B24FB25B-BB75-4626-85D3-18A20AF83875}" destId="{F424D4E5-29AF-44F5-B1D5-F054C2AB2249}" srcOrd="1" destOrd="0" parTransId="{13C9A3C3-C6C9-417A-B05B-5E9B36742ACE}" sibTransId="{1D291946-8C8D-401F-89FF-EC618222D7C0}"/>
    <dgm:cxn modelId="{B2B7EDEF-C2AF-40E5-BCC1-DF6E4EEE9807}" srcId="{B24FB25B-BB75-4626-85D3-18A20AF83875}" destId="{120C3E3A-F506-496E-8197-F4A3EF76B345}" srcOrd="4" destOrd="0" parTransId="{FB5B2634-5F79-4356-8F65-BA8EA45D7FD3}" sibTransId="{819C75CD-17E3-4408-9ECA-C678E7C0D48B}"/>
    <dgm:cxn modelId="{61514BD5-5539-49AA-A2CB-D633B6D0EFE8}" type="presOf" srcId="{FD9F706D-A834-4B5B-80BF-04330ED28ED6}" destId="{5680084B-D318-4E60-B385-1EB3A01E02FE}" srcOrd="0" destOrd="0" presId="urn:microsoft.com/office/officeart/2005/8/layout/chevron2"/>
    <dgm:cxn modelId="{57AE3ECD-0960-410B-A2C9-B2D4F5D88E9C}" srcId="{F7E49EF5-191C-4559-888E-7C9A96C28B09}" destId="{F7F02CF1-5B3C-407A-9A35-93BA345F2E07}" srcOrd="0" destOrd="0" parTransId="{CF6F220D-A9C4-4CA8-AECA-1401D57A3AD3}" sibTransId="{6820D5DD-E038-4883-A120-15F2FD9D92EC}"/>
    <dgm:cxn modelId="{59C03761-AB7D-42C9-B86D-89E60967AA73}" type="presOf" srcId="{8A4956DF-7796-4BED-A76B-9317FDDD6AEF}" destId="{4F056AD2-9DF3-4E88-BBB9-91A7B3D1ED6D}" srcOrd="0" destOrd="0" presId="urn:microsoft.com/office/officeart/2005/8/layout/chevron2"/>
    <dgm:cxn modelId="{E0E47081-E732-49CF-BC67-5F27E6ACE73E}" type="presOf" srcId="{DA4D0586-FAFB-4327-8343-AD8C026EC1C3}" destId="{73A73439-2C1F-4C08-A21D-D014E6F3C328}" srcOrd="0" destOrd="0" presId="urn:microsoft.com/office/officeart/2005/8/layout/chevron2"/>
    <dgm:cxn modelId="{F75E0D5F-D0DC-4FA5-9F70-2A2446553082}" srcId="{B24FB25B-BB75-4626-85D3-18A20AF83875}" destId="{5DB464BF-D67E-4FAB-AC39-F7A66E9C4035}" srcOrd="2" destOrd="0" parTransId="{C4A006E4-05F0-435B-8C92-53011D46423D}" sibTransId="{180F22AF-5E9B-4B32-9B11-CDDF1F9E7A8A}"/>
    <dgm:cxn modelId="{E12C341B-F44D-4636-BBE7-82D296F514B5}" type="presOf" srcId="{BFD2F1DC-659D-4F83-85F8-A1F380BA8B2E}" destId="{57ABFF07-2F1F-4BBD-82EF-781EB52540A5}" srcOrd="0" destOrd="0" presId="urn:microsoft.com/office/officeart/2005/8/layout/chevron2"/>
    <dgm:cxn modelId="{E3A01852-C1BB-4143-ADB4-C38C5E807732}" type="presOf" srcId="{B24FB25B-BB75-4626-85D3-18A20AF83875}" destId="{DBA075CC-64DD-4BD3-975E-42D05D590A86}" srcOrd="0" destOrd="0" presId="urn:microsoft.com/office/officeart/2005/8/layout/chevron2"/>
    <dgm:cxn modelId="{C6EC8E16-7D3B-4BC0-9899-1EF393A5D647}" type="presOf" srcId="{120C3E3A-F506-496E-8197-F4A3EF76B345}" destId="{2B0D103F-7C9C-44C1-ACDD-661A8BEC85EE}" srcOrd="0" destOrd="0" presId="urn:microsoft.com/office/officeart/2005/8/layout/chevron2"/>
    <dgm:cxn modelId="{032E282E-896C-40A4-A641-AC02A1D59C38}" type="presOf" srcId="{F424D4E5-29AF-44F5-B1D5-F054C2AB2249}" destId="{FC72FDA4-0988-4157-8B34-35972E7B318E}" srcOrd="0" destOrd="0" presId="urn:microsoft.com/office/officeart/2005/8/layout/chevron2"/>
    <dgm:cxn modelId="{6261E437-9DFA-46C5-82F0-04DBEA93A50A}" type="presOf" srcId="{64DE5F89-9BB2-4860-B551-CFA916F87570}" destId="{8D39E89D-91DA-4700-A8CD-95702FD6E38F}" srcOrd="0" destOrd="0" presId="urn:microsoft.com/office/officeart/2005/8/layout/chevron2"/>
    <dgm:cxn modelId="{7876996A-AA44-48E8-A0C7-A1E188695A28}" type="presParOf" srcId="{DBA075CC-64DD-4BD3-975E-42D05D590A86}" destId="{8AA9E33A-4C89-475B-8675-209B728B4309}" srcOrd="0" destOrd="0" presId="urn:microsoft.com/office/officeart/2005/8/layout/chevron2"/>
    <dgm:cxn modelId="{28D7A410-8A20-4809-B6D1-B888C4FC4B8C}" type="presParOf" srcId="{8AA9E33A-4C89-475B-8675-209B728B4309}" destId="{CFBD3058-FFC2-4753-82B1-813C0D732F44}" srcOrd="0" destOrd="0" presId="urn:microsoft.com/office/officeart/2005/8/layout/chevron2"/>
    <dgm:cxn modelId="{FB4FE90F-4159-4588-A128-3018AFF7C64B}" type="presParOf" srcId="{8AA9E33A-4C89-475B-8675-209B728B4309}" destId="{A1224FCD-5E2B-47E1-A829-D783D9B74406}" srcOrd="1" destOrd="0" presId="urn:microsoft.com/office/officeart/2005/8/layout/chevron2"/>
    <dgm:cxn modelId="{DC2DD53C-F9C1-430F-AE18-03DBD283057B}" type="presParOf" srcId="{DBA075CC-64DD-4BD3-975E-42D05D590A86}" destId="{3C8B5A71-FFE6-4A27-AD08-BB4D612A4A2C}" srcOrd="1" destOrd="0" presId="urn:microsoft.com/office/officeart/2005/8/layout/chevron2"/>
    <dgm:cxn modelId="{6518129B-39A1-4EA4-81E3-60D179DBBAFF}" type="presParOf" srcId="{DBA075CC-64DD-4BD3-975E-42D05D590A86}" destId="{CD9AF0B1-BB4A-4C42-9952-974CEED217FA}" srcOrd="2" destOrd="0" presId="urn:microsoft.com/office/officeart/2005/8/layout/chevron2"/>
    <dgm:cxn modelId="{FDDE9E45-207A-43CB-BF9A-168D97A81BBC}" type="presParOf" srcId="{CD9AF0B1-BB4A-4C42-9952-974CEED217FA}" destId="{FC72FDA4-0988-4157-8B34-35972E7B318E}" srcOrd="0" destOrd="0" presId="urn:microsoft.com/office/officeart/2005/8/layout/chevron2"/>
    <dgm:cxn modelId="{8F3FEB49-F178-41F2-B62F-82F46067324A}" type="presParOf" srcId="{CD9AF0B1-BB4A-4C42-9952-974CEED217FA}" destId="{49B7BBE3-8D89-4AC3-8835-BFB3D6736A24}" srcOrd="1" destOrd="0" presId="urn:microsoft.com/office/officeart/2005/8/layout/chevron2"/>
    <dgm:cxn modelId="{CA63EAE9-6C57-41EE-828C-9144C77BADC3}" type="presParOf" srcId="{DBA075CC-64DD-4BD3-975E-42D05D590A86}" destId="{2267A235-3C73-4523-8496-BF0EFF2532AA}" srcOrd="3" destOrd="0" presId="urn:microsoft.com/office/officeart/2005/8/layout/chevron2"/>
    <dgm:cxn modelId="{5C5012D7-72D0-4DF2-9F17-DA98647A6C84}" type="presParOf" srcId="{DBA075CC-64DD-4BD3-975E-42D05D590A86}" destId="{FAD11329-91F5-4D7F-B7CA-CD2E13324ACA}" srcOrd="4" destOrd="0" presId="urn:microsoft.com/office/officeart/2005/8/layout/chevron2"/>
    <dgm:cxn modelId="{EC21530E-A244-4D19-83AE-ED4DC89ADA9F}" type="presParOf" srcId="{FAD11329-91F5-4D7F-B7CA-CD2E13324ACA}" destId="{2282DD20-DD44-4F22-9C92-98A6E8439CA1}" srcOrd="0" destOrd="0" presId="urn:microsoft.com/office/officeart/2005/8/layout/chevron2"/>
    <dgm:cxn modelId="{B014E37B-E6BA-4A76-B1A4-89AC47EB4B42}" type="presParOf" srcId="{FAD11329-91F5-4D7F-B7CA-CD2E13324ACA}" destId="{8D39E89D-91DA-4700-A8CD-95702FD6E38F}" srcOrd="1" destOrd="0" presId="urn:microsoft.com/office/officeart/2005/8/layout/chevron2"/>
    <dgm:cxn modelId="{CA7D40A9-F521-491D-8B23-E088DE6E6B88}" type="presParOf" srcId="{DBA075CC-64DD-4BD3-975E-42D05D590A86}" destId="{364AFB16-2CA7-4DF7-B842-A88ECD772A93}" srcOrd="5" destOrd="0" presId="urn:microsoft.com/office/officeart/2005/8/layout/chevron2"/>
    <dgm:cxn modelId="{0CA01B61-26EA-424F-8BC6-E97AFE89051C}" type="presParOf" srcId="{DBA075CC-64DD-4BD3-975E-42D05D590A86}" destId="{12582EDF-358D-44D8-BAE4-38A357DE02D3}" srcOrd="6" destOrd="0" presId="urn:microsoft.com/office/officeart/2005/8/layout/chevron2"/>
    <dgm:cxn modelId="{CFDB2592-4B9D-4B95-B633-317E3228F5B6}" type="presParOf" srcId="{12582EDF-358D-44D8-BAE4-38A357DE02D3}" destId="{BDD22450-92F4-4184-8C88-239580D123E8}" srcOrd="0" destOrd="0" presId="urn:microsoft.com/office/officeart/2005/8/layout/chevron2"/>
    <dgm:cxn modelId="{DE42B590-19FE-40AE-A4CB-6FDC91836019}" type="presParOf" srcId="{12582EDF-358D-44D8-BAE4-38A357DE02D3}" destId="{5680084B-D318-4E60-B385-1EB3A01E02FE}" srcOrd="1" destOrd="0" presId="urn:microsoft.com/office/officeart/2005/8/layout/chevron2"/>
    <dgm:cxn modelId="{D074D625-F555-4A19-B91C-B9EE28AC32B9}" type="presParOf" srcId="{DBA075CC-64DD-4BD3-975E-42D05D590A86}" destId="{D9B841F1-1246-4582-BB82-82522686C51D}" srcOrd="7" destOrd="0" presId="urn:microsoft.com/office/officeart/2005/8/layout/chevron2"/>
    <dgm:cxn modelId="{93610B27-F737-460E-91EF-0CCC2C74D1B7}" type="presParOf" srcId="{DBA075CC-64DD-4BD3-975E-42D05D590A86}" destId="{E3D133A1-7ADD-4576-9BA9-5BCB6302D3FF}" srcOrd="8" destOrd="0" presId="urn:microsoft.com/office/officeart/2005/8/layout/chevron2"/>
    <dgm:cxn modelId="{BE25D8BB-8D58-4811-94C4-EAFC6D4811C0}" type="presParOf" srcId="{E3D133A1-7ADD-4576-9BA9-5BCB6302D3FF}" destId="{2B0D103F-7C9C-44C1-ACDD-661A8BEC85EE}" srcOrd="0" destOrd="0" presId="urn:microsoft.com/office/officeart/2005/8/layout/chevron2"/>
    <dgm:cxn modelId="{14431A87-DD46-41FB-9203-78206B88F217}" type="presParOf" srcId="{E3D133A1-7ADD-4576-9BA9-5BCB6302D3FF}" destId="{4F056AD2-9DF3-4E88-BBB9-91A7B3D1ED6D}" srcOrd="1" destOrd="0" presId="urn:microsoft.com/office/officeart/2005/8/layout/chevron2"/>
    <dgm:cxn modelId="{028F0C34-84DA-4FA5-8DF2-A756D3B116F4}" type="presParOf" srcId="{DBA075CC-64DD-4BD3-975E-42D05D590A86}" destId="{528CF3D3-3EF3-4C9A-A828-BF14D299F8A0}" srcOrd="9" destOrd="0" presId="urn:microsoft.com/office/officeart/2005/8/layout/chevron2"/>
    <dgm:cxn modelId="{73707753-34E7-4E6B-AA39-34217430F384}" type="presParOf" srcId="{DBA075CC-64DD-4BD3-975E-42D05D590A86}" destId="{DD128E65-CC45-4EFF-AEBF-64DAD0605ED5}" srcOrd="10" destOrd="0" presId="urn:microsoft.com/office/officeart/2005/8/layout/chevron2"/>
    <dgm:cxn modelId="{355D9639-111C-4371-A801-6C9613E389E5}" type="presParOf" srcId="{DD128E65-CC45-4EFF-AEBF-64DAD0605ED5}" destId="{1050558B-D235-4E13-95D2-3FA0460563BA}" srcOrd="0" destOrd="0" presId="urn:microsoft.com/office/officeart/2005/8/layout/chevron2"/>
    <dgm:cxn modelId="{022FEE10-6F4E-4157-B0B8-DA3F95B39840}" type="presParOf" srcId="{DD128E65-CC45-4EFF-AEBF-64DAD0605ED5}" destId="{73A73439-2C1F-4C08-A21D-D014E6F3C328}" srcOrd="1" destOrd="0" presId="urn:microsoft.com/office/officeart/2005/8/layout/chevron2"/>
    <dgm:cxn modelId="{8C9DBB9F-E62B-4B5B-A795-52107E0BF837}" type="presParOf" srcId="{DBA075CC-64DD-4BD3-975E-42D05D590A86}" destId="{6014674E-ABBB-4EDF-AAF4-CD6F7EC4736D}" srcOrd="11" destOrd="0" presId="urn:microsoft.com/office/officeart/2005/8/layout/chevron2"/>
    <dgm:cxn modelId="{A72B5197-C0C3-4D65-9B8C-9A731FB4458C}" type="presParOf" srcId="{DBA075CC-64DD-4BD3-975E-42D05D590A86}" destId="{5B9FB180-E54E-47F5-9503-5642460C97C1}" srcOrd="12" destOrd="0" presId="urn:microsoft.com/office/officeart/2005/8/layout/chevron2"/>
    <dgm:cxn modelId="{4C61CDDA-F596-41AC-807D-A26FB18AA83C}" type="presParOf" srcId="{5B9FB180-E54E-47F5-9503-5642460C97C1}" destId="{B2CB3691-5130-4D0D-83E6-E804A5FAF1D6}" srcOrd="0" destOrd="0" presId="urn:microsoft.com/office/officeart/2005/8/layout/chevron2"/>
    <dgm:cxn modelId="{D68A379F-BFAD-4AF9-8717-881E8B53D411}" type="presParOf" srcId="{5B9FB180-E54E-47F5-9503-5642460C97C1}" destId="{57ABFF07-2F1F-4BBD-82EF-781EB52540A5}" srcOrd="1" destOrd="0" presId="urn:microsoft.com/office/officeart/2005/8/layout/chevron2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B5AB1-0A50-4106-8B5C-9076777DD167}" type="doc">
      <dgm:prSet loTypeId="urn:microsoft.com/office/officeart/2005/8/layout/hierarchy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DA777-A144-41D3-95DA-1943E1C857D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/>
            <a:t>- грамотной речи</a:t>
          </a:r>
          <a:endParaRPr lang="en-US" sz="2000" dirty="0"/>
        </a:p>
      </dgm:t>
    </dgm:pt>
    <dgm:pt modelId="{08EC4B91-7BD1-4D4C-966F-C907EA07D790}" type="parTrans" cxnId="{5CA18674-B54A-47AA-B57C-5D1ED96C85B6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8D64F12-4AD8-4412-9C85-5EE7967F26CD}" type="sibTrans" cxnId="{5CA18674-B54A-47AA-B57C-5D1ED96C85B6}">
      <dgm:prSet/>
      <dgm:spPr/>
      <dgm:t>
        <a:bodyPr/>
        <a:lstStyle/>
        <a:p>
          <a:endParaRPr lang="en-US"/>
        </a:p>
      </dgm:t>
    </dgm:pt>
    <dgm:pt modelId="{D86B3079-9D45-48D7-8A1B-4D1F0ABD69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/>
            <a:t>- умения общаться</a:t>
          </a:r>
          <a:endParaRPr lang="en-US" sz="2000" b="1" dirty="0">
            <a:solidFill>
              <a:schemeClr val="tx1"/>
            </a:solidFill>
          </a:endParaRPr>
        </a:p>
      </dgm:t>
    </dgm:pt>
    <dgm:pt modelId="{60A22BDC-7F37-4869-9AFC-2FF5EB5C8892}" type="parTrans" cxnId="{B93865EE-6936-4479-B5B4-978EDFB951D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77E7D3F-C74D-4C16-830C-ABC799845DF6}" type="sibTrans" cxnId="{B93865EE-6936-4479-B5B4-978EDFB951D4}">
      <dgm:prSet/>
      <dgm:spPr/>
      <dgm:t>
        <a:bodyPr/>
        <a:lstStyle/>
        <a:p>
          <a:endParaRPr lang="en-US"/>
        </a:p>
      </dgm:t>
    </dgm:pt>
    <dgm:pt modelId="{06E536D0-B9EB-4B40-B676-958C391525E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/>
            <a:t>- знания приемов речевого воздействия</a:t>
          </a:r>
          <a:endParaRPr lang="en-US" sz="2000" dirty="0"/>
        </a:p>
      </dgm:t>
    </dgm:pt>
    <dgm:pt modelId="{EB91C0E1-DA5D-4BDB-9CF9-CFA08A075D50}" type="parTrans" cxnId="{A08F7AC5-66CB-4A2F-907B-DB01A6881E2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30CC597-7DDB-4730-A0DA-526EA623A761}" type="sibTrans" cxnId="{A08F7AC5-66CB-4A2F-907B-DB01A6881E27}">
      <dgm:prSet/>
      <dgm:spPr/>
      <dgm:t>
        <a:bodyPr/>
        <a:lstStyle/>
        <a:p>
          <a:endParaRPr lang="en-US"/>
        </a:p>
      </dgm:t>
    </dgm:pt>
    <dgm:pt modelId="{AA4B8E5B-C57C-4A5B-82C9-18D1E2F6984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400" dirty="0" smtClean="0"/>
            <a:t>В обществе сложились условия которые требуют </a:t>
          </a:r>
          <a:endParaRPr lang="en-US" sz="2400" b="1" cap="none" spc="0" dirty="0">
            <a:ln/>
            <a:solidFill>
              <a:schemeClr val="accent3"/>
            </a:solidFill>
            <a:effectLst/>
          </a:endParaRPr>
        </a:p>
      </dgm:t>
    </dgm:pt>
    <dgm:pt modelId="{0453912E-DEBD-4135-AE18-E34D15C1E039}" type="sibTrans" cxnId="{CD748A63-3F6E-4E2D-8820-BA971702D8F4}">
      <dgm:prSet/>
      <dgm:spPr/>
      <dgm:t>
        <a:bodyPr/>
        <a:lstStyle/>
        <a:p>
          <a:endParaRPr lang="en-US"/>
        </a:p>
      </dgm:t>
    </dgm:pt>
    <dgm:pt modelId="{B1E5246B-53F2-4598-8A3D-3AF8026D9FE3}" type="parTrans" cxnId="{CD748A63-3F6E-4E2D-8820-BA971702D8F4}">
      <dgm:prSet/>
      <dgm:spPr/>
      <dgm:t>
        <a:bodyPr/>
        <a:lstStyle/>
        <a:p>
          <a:endParaRPr lang="en-US"/>
        </a:p>
      </dgm:t>
    </dgm:pt>
    <dgm:pt modelId="{1CC18EA5-2A2B-4B37-9319-3EC1C65DBDA4}" type="pres">
      <dgm:prSet presAssocID="{65DB5AB1-0A50-4106-8B5C-9076777DD1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A18FA1-A5DE-45D0-8A85-D005ACE5309E}" type="pres">
      <dgm:prSet presAssocID="{AA4B8E5B-C57C-4A5B-82C9-18D1E2F69845}" presName="root" presStyleCnt="0"/>
      <dgm:spPr/>
    </dgm:pt>
    <dgm:pt modelId="{83309DDE-6CA1-4B28-8E3A-BB633ABF21CE}" type="pres">
      <dgm:prSet presAssocID="{AA4B8E5B-C57C-4A5B-82C9-18D1E2F69845}" presName="rootComposite" presStyleCnt="0"/>
      <dgm:spPr/>
    </dgm:pt>
    <dgm:pt modelId="{29092A00-4913-4856-87CA-EFCDBD976E05}" type="pres">
      <dgm:prSet presAssocID="{AA4B8E5B-C57C-4A5B-82C9-18D1E2F69845}" presName="rootText" presStyleLbl="node1" presStyleIdx="0" presStyleCnt="1" custScaleX="509790" custScaleY="251692" custLinFactNeighborX="-149" custLinFactNeighborY="-17772"/>
      <dgm:spPr/>
      <dgm:t>
        <a:bodyPr/>
        <a:lstStyle/>
        <a:p>
          <a:endParaRPr lang="en-US"/>
        </a:p>
      </dgm:t>
    </dgm:pt>
    <dgm:pt modelId="{157802FA-AD91-473E-A549-97CD7ECD41B7}" type="pres">
      <dgm:prSet presAssocID="{AA4B8E5B-C57C-4A5B-82C9-18D1E2F69845}" presName="rootConnector" presStyleLbl="node1" presStyleIdx="0" presStyleCnt="1"/>
      <dgm:spPr/>
      <dgm:t>
        <a:bodyPr/>
        <a:lstStyle/>
        <a:p>
          <a:endParaRPr lang="en-US"/>
        </a:p>
      </dgm:t>
    </dgm:pt>
    <dgm:pt modelId="{75F56FD3-E2DC-468D-B9D8-61F5424CBE0F}" type="pres">
      <dgm:prSet presAssocID="{AA4B8E5B-C57C-4A5B-82C9-18D1E2F69845}" presName="childShape" presStyleCnt="0"/>
      <dgm:spPr/>
    </dgm:pt>
    <dgm:pt modelId="{9FB9A7D2-FDDA-4956-AB71-8775927A0887}" type="pres">
      <dgm:prSet presAssocID="{08EC4B91-7BD1-4D4C-966F-C907EA07D79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BD7D10A-8DD3-4DE4-AE6E-9F44A3BE77FD}" type="pres">
      <dgm:prSet presAssocID="{BECDA777-A144-41D3-95DA-1943E1C857DE}" presName="childText" presStyleLbl="bgAcc1" presStyleIdx="0" presStyleCnt="3" custScaleX="506923" custScaleY="170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37C33-4079-4BBF-A5B7-024B889FC52E}" type="pres">
      <dgm:prSet presAssocID="{60A22BDC-7F37-4869-9AFC-2FF5EB5C8892}" presName="Name13" presStyleLbl="parChTrans1D2" presStyleIdx="1" presStyleCnt="3"/>
      <dgm:spPr/>
      <dgm:t>
        <a:bodyPr/>
        <a:lstStyle/>
        <a:p>
          <a:endParaRPr lang="en-US"/>
        </a:p>
      </dgm:t>
    </dgm:pt>
    <dgm:pt modelId="{E33B7978-0D2C-460E-B520-8C513F9E6A2B}" type="pres">
      <dgm:prSet presAssocID="{D86B3079-9D45-48D7-8A1B-4D1F0ABD694A}" presName="childText" presStyleLbl="bgAcc1" presStyleIdx="1" presStyleCnt="3" custScaleX="506923" custScaleY="170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459FF-5824-44C0-83D1-FE018AD2A7B8}" type="pres">
      <dgm:prSet presAssocID="{EB91C0E1-DA5D-4BDB-9CF9-CFA08A075D5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EF673C9-C989-4A2E-8B5C-9743D5C155A6}" type="pres">
      <dgm:prSet presAssocID="{06E536D0-B9EB-4B40-B676-958C391525EC}" presName="childText" presStyleLbl="bgAcc1" presStyleIdx="2" presStyleCnt="3" custScaleX="506923" custScaleY="170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40CE4-0C2B-45D0-97FA-6486316363E7}" type="presOf" srcId="{AA4B8E5B-C57C-4A5B-82C9-18D1E2F69845}" destId="{29092A00-4913-4856-87CA-EFCDBD976E05}" srcOrd="0" destOrd="0" presId="urn:microsoft.com/office/officeart/2005/8/layout/hierarchy3"/>
    <dgm:cxn modelId="{48EAA8BB-D4E1-4BAA-BECF-6FD093FF51E1}" type="presOf" srcId="{EB91C0E1-DA5D-4BDB-9CF9-CFA08A075D50}" destId="{E36459FF-5824-44C0-83D1-FE018AD2A7B8}" srcOrd="0" destOrd="0" presId="urn:microsoft.com/office/officeart/2005/8/layout/hierarchy3"/>
    <dgm:cxn modelId="{2BAB6AB9-CF04-4AEE-8DE6-575AAAAB4DB0}" type="presOf" srcId="{BECDA777-A144-41D3-95DA-1943E1C857DE}" destId="{0BD7D10A-8DD3-4DE4-AE6E-9F44A3BE77FD}" srcOrd="0" destOrd="0" presId="urn:microsoft.com/office/officeart/2005/8/layout/hierarchy3"/>
    <dgm:cxn modelId="{A08F7AC5-66CB-4A2F-907B-DB01A6881E27}" srcId="{AA4B8E5B-C57C-4A5B-82C9-18D1E2F69845}" destId="{06E536D0-B9EB-4B40-B676-958C391525EC}" srcOrd="2" destOrd="0" parTransId="{EB91C0E1-DA5D-4BDB-9CF9-CFA08A075D50}" sibTransId="{C30CC597-7DDB-4730-A0DA-526EA623A761}"/>
    <dgm:cxn modelId="{416F809E-0B9A-403B-9A34-4D10BA376EEA}" type="presOf" srcId="{AA4B8E5B-C57C-4A5B-82C9-18D1E2F69845}" destId="{157802FA-AD91-473E-A549-97CD7ECD41B7}" srcOrd="1" destOrd="0" presId="urn:microsoft.com/office/officeart/2005/8/layout/hierarchy3"/>
    <dgm:cxn modelId="{CD748A63-3F6E-4E2D-8820-BA971702D8F4}" srcId="{65DB5AB1-0A50-4106-8B5C-9076777DD167}" destId="{AA4B8E5B-C57C-4A5B-82C9-18D1E2F69845}" srcOrd="0" destOrd="0" parTransId="{B1E5246B-53F2-4598-8A3D-3AF8026D9FE3}" sibTransId="{0453912E-DEBD-4135-AE18-E34D15C1E039}"/>
    <dgm:cxn modelId="{08A942A7-9B77-4120-B9D1-C4944B1C84A7}" type="presOf" srcId="{60A22BDC-7F37-4869-9AFC-2FF5EB5C8892}" destId="{17A37C33-4079-4BBF-A5B7-024B889FC52E}" srcOrd="0" destOrd="0" presId="urn:microsoft.com/office/officeart/2005/8/layout/hierarchy3"/>
    <dgm:cxn modelId="{8C989EFE-A009-452D-B8A9-4B2AA70DA187}" type="presOf" srcId="{D86B3079-9D45-48D7-8A1B-4D1F0ABD694A}" destId="{E33B7978-0D2C-460E-B520-8C513F9E6A2B}" srcOrd="0" destOrd="0" presId="urn:microsoft.com/office/officeart/2005/8/layout/hierarchy3"/>
    <dgm:cxn modelId="{5CA18674-B54A-47AA-B57C-5D1ED96C85B6}" srcId="{AA4B8E5B-C57C-4A5B-82C9-18D1E2F69845}" destId="{BECDA777-A144-41D3-95DA-1943E1C857DE}" srcOrd="0" destOrd="0" parTransId="{08EC4B91-7BD1-4D4C-966F-C907EA07D790}" sibTransId="{C8D64F12-4AD8-4412-9C85-5EE7967F26CD}"/>
    <dgm:cxn modelId="{B93865EE-6936-4479-B5B4-978EDFB951D4}" srcId="{AA4B8E5B-C57C-4A5B-82C9-18D1E2F69845}" destId="{D86B3079-9D45-48D7-8A1B-4D1F0ABD694A}" srcOrd="1" destOrd="0" parTransId="{60A22BDC-7F37-4869-9AFC-2FF5EB5C8892}" sibTransId="{E77E7D3F-C74D-4C16-830C-ABC799845DF6}"/>
    <dgm:cxn modelId="{34DD82EA-4C52-45D5-9F93-12981008E8FC}" type="presOf" srcId="{08EC4B91-7BD1-4D4C-966F-C907EA07D790}" destId="{9FB9A7D2-FDDA-4956-AB71-8775927A0887}" srcOrd="0" destOrd="0" presId="urn:microsoft.com/office/officeart/2005/8/layout/hierarchy3"/>
    <dgm:cxn modelId="{473DB797-513A-42CC-A3F6-38D9DA96ECFC}" type="presOf" srcId="{65DB5AB1-0A50-4106-8B5C-9076777DD167}" destId="{1CC18EA5-2A2B-4B37-9319-3EC1C65DBDA4}" srcOrd="0" destOrd="0" presId="urn:microsoft.com/office/officeart/2005/8/layout/hierarchy3"/>
    <dgm:cxn modelId="{3EF837B7-9829-4E50-80A0-98C91E24BB12}" type="presOf" srcId="{06E536D0-B9EB-4B40-B676-958C391525EC}" destId="{BEF673C9-C989-4A2E-8B5C-9743D5C155A6}" srcOrd="0" destOrd="0" presId="urn:microsoft.com/office/officeart/2005/8/layout/hierarchy3"/>
    <dgm:cxn modelId="{76741173-BBC1-49A5-941E-D280C4CBE684}" type="presParOf" srcId="{1CC18EA5-2A2B-4B37-9319-3EC1C65DBDA4}" destId="{91A18FA1-A5DE-45D0-8A85-D005ACE5309E}" srcOrd="0" destOrd="0" presId="urn:microsoft.com/office/officeart/2005/8/layout/hierarchy3"/>
    <dgm:cxn modelId="{2B908E52-0B04-43DC-B75D-768C09A183D6}" type="presParOf" srcId="{91A18FA1-A5DE-45D0-8A85-D005ACE5309E}" destId="{83309DDE-6CA1-4B28-8E3A-BB633ABF21CE}" srcOrd="0" destOrd="0" presId="urn:microsoft.com/office/officeart/2005/8/layout/hierarchy3"/>
    <dgm:cxn modelId="{DA4A046E-5788-4F36-8C02-BB3C1EB67126}" type="presParOf" srcId="{83309DDE-6CA1-4B28-8E3A-BB633ABF21CE}" destId="{29092A00-4913-4856-87CA-EFCDBD976E05}" srcOrd="0" destOrd="0" presId="urn:microsoft.com/office/officeart/2005/8/layout/hierarchy3"/>
    <dgm:cxn modelId="{8E189FCF-AE7E-4102-8DD3-B23C1ABBFE55}" type="presParOf" srcId="{83309DDE-6CA1-4B28-8E3A-BB633ABF21CE}" destId="{157802FA-AD91-473E-A549-97CD7ECD41B7}" srcOrd="1" destOrd="0" presId="urn:microsoft.com/office/officeart/2005/8/layout/hierarchy3"/>
    <dgm:cxn modelId="{1D1751FA-EABA-40C1-8F00-24B6B257F047}" type="presParOf" srcId="{91A18FA1-A5DE-45D0-8A85-D005ACE5309E}" destId="{75F56FD3-E2DC-468D-B9D8-61F5424CBE0F}" srcOrd="1" destOrd="0" presId="urn:microsoft.com/office/officeart/2005/8/layout/hierarchy3"/>
    <dgm:cxn modelId="{14AA68E3-B6DA-448F-B55E-2AA3D3BE647E}" type="presParOf" srcId="{75F56FD3-E2DC-468D-B9D8-61F5424CBE0F}" destId="{9FB9A7D2-FDDA-4956-AB71-8775927A0887}" srcOrd="0" destOrd="0" presId="urn:microsoft.com/office/officeart/2005/8/layout/hierarchy3"/>
    <dgm:cxn modelId="{F86097B6-CBC5-458E-87A4-EE5DBCF85591}" type="presParOf" srcId="{75F56FD3-E2DC-468D-B9D8-61F5424CBE0F}" destId="{0BD7D10A-8DD3-4DE4-AE6E-9F44A3BE77FD}" srcOrd="1" destOrd="0" presId="urn:microsoft.com/office/officeart/2005/8/layout/hierarchy3"/>
    <dgm:cxn modelId="{F41086FE-A9F9-40A7-BCB4-444969A04068}" type="presParOf" srcId="{75F56FD3-E2DC-468D-B9D8-61F5424CBE0F}" destId="{17A37C33-4079-4BBF-A5B7-024B889FC52E}" srcOrd="2" destOrd="0" presId="urn:microsoft.com/office/officeart/2005/8/layout/hierarchy3"/>
    <dgm:cxn modelId="{E94466D3-464D-4355-878C-CC5276FBF09C}" type="presParOf" srcId="{75F56FD3-E2DC-468D-B9D8-61F5424CBE0F}" destId="{E33B7978-0D2C-460E-B520-8C513F9E6A2B}" srcOrd="3" destOrd="0" presId="urn:microsoft.com/office/officeart/2005/8/layout/hierarchy3"/>
    <dgm:cxn modelId="{65154127-E36A-469C-AE52-281B7A3326C0}" type="presParOf" srcId="{75F56FD3-E2DC-468D-B9D8-61F5424CBE0F}" destId="{E36459FF-5824-44C0-83D1-FE018AD2A7B8}" srcOrd="4" destOrd="0" presId="urn:microsoft.com/office/officeart/2005/8/layout/hierarchy3"/>
    <dgm:cxn modelId="{75D2C430-18B2-4BB6-B44F-D32631766F7E}" type="presParOf" srcId="{75F56FD3-E2DC-468D-B9D8-61F5424CBE0F}" destId="{BEF673C9-C989-4A2E-8B5C-9743D5C155A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72E13-BE01-47FA-A49E-C055F95D1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0E6C4-9A21-4998-A173-1ABF719D09F6}" type="pres">
      <dgm:prSet presAssocID="{EC672E13-BE01-47FA-A49E-C055F95D1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F0035-BE41-4AD3-926D-46631F4BD2BC}" type="presOf" srcId="{EC672E13-BE01-47FA-A49E-C055F95D1089}" destId="{A620E6C4-9A21-4998-A173-1ABF719D0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72E13-BE01-47FA-A49E-C055F95D1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0E6C4-9A21-4998-A173-1ABF719D09F6}" type="pres">
      <dgm:prSet presAssocID="{EC672E13-BE01-47FA-A49E-C055F95D1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0F1E2-FE48-4E1A-BE2C-67EE589E5407}" type="presOf" srcId="{EC672E13-BE01-47FA-A49E-C055F95D1089}" destId="{A620E6C4-9A21-4998-A173-1ABF719D0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1A68FB-1B24-466F-AE3E-C1D769B3892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6F306-D9F0-4B0F-A248-A1A301FDE33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Постановлением главы администрации (губернатора) Краснодарского края от 29.10.2009 № 949 организовано ежегодное проведение краевой олимпиады школьников по журналистике (10-11кл)</a:t>
          </a:r>
          <a:endParaRPr lang="en-US" b="1" dirty="0"/>
        </a:p>
      </dgm:t>
    </dgm:pt>
    <dgm:pt modelId="{AF2A8A6F-D6A8-4FB5-AB83-C03E3745096D}" type="parTrans" cxnId="{F5BD527D-72B6-43D2-BB7A-E135C312A8F9}">
      <dgm:prSet/>
      <dgm:spPr/>
      <dgm:t>
        <a:bodyPr/>
        <a:lstStyle/>
        <a:p>
          <a:endParaRPr lang="en-US"/>
        </a:p>
      </dgm:t>
    </dgm:pt>
    <dgm:pt modelId="{620291D2-F30F-471F-9307-51F07E48DAF1}" type="sibTrans" cxnId="{F5BD527D-72B6-43D2-BB7A-E135C312A8F9}">
      <dgm:prSet/>
      <dgm:spPr/>
      <dgm:t>
        <a:bodyPr/>
        <a:lstStyle/>
        <a:p>
          <a:endParaRPr lang="en-US"/>
        </a:p>
      </dgm:t>
    </dgm:pt>
    <dgm:pt modelId="{C2A8494C-75F4-49D5-80DE-796C6C27E75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универсиада Кубани среди высших учебных заведений</a:t>
          </a:r>
          <a:endParaRPr lang="en-US" b="1" dirty="0"/>
        </a:p>
      </dgm:t>
    </dgm:pt>
    <dgm:pt modelId="{FA77DF9D-BDD8-428E-B0F9-42D7AD5FE061}" type="parTrans" cxnId="{6DA3FD3B-A4AA-4FF5-B933-CBC346A21E34}">
      <dgm:prSet/>
      <dgm:spPr/>
      <dgm:t>
        <a:bodyPr/>
        <a:lstStyle/>
        <a:p>
          <a:endParaRPr lang="en-US"/>
        </a:p>
      </dgm:t>
    </dgm:pt>
    <dgm:pt modelId="{BE93FB39-6219-4C2E-BFF7-C4BFCBF7458B}" type="sibTrans" cxnId="{6DA3FD3B-A4AA-4FF5-B933-CBC346A21E34}">
      <dgm:prSet/>
      <dgm:spPr/>
      <dgm:t>
        <a:bodyPr/>
        <a:lstStyle/>
        <a:p>
          <a:endParaRPr lang="en-US"/>
        </a:p>
      </dgm:t>
    </dgm:pt>
    <dgm:pt modelId="{98FAE2EF-3F27-4B44-8381-C108DB504E8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региональная научно-практической конференции молодых учёных «Развитие социально-культурной сферы юга России»</a:t>
          </a:r>
          <a:endParaRPr lang="en-US" b="1" dirty="0"/>
        </a:p>
      </dgm:t>
    </dgm:pt>
    <dgm:pt modelId="{C147C421-F473-41D9-9319-0969BCAF1D35}" type="parTrans" cxnId="{F6BEC2A8-BABF-47A1-9EA9-139BED80405A}">
      <dgm:prSet/>
      <dgm:spPr/>
      <dgm:t>
        <a:bodyPr/>
        <a:lstStyle/>
        <a:p>
          <a:endParaRPr lang="en-US"/>
        </a:p>
      </dgm:t>
    </dgm:pt>
    <dgm:pt modelId="{A9F83862-1926-454E-96C8-16761DFFA40E}" type="sibTrans" cxnId="{F6BEC2A8-BABF-47A1-9EA9-139BED80405A}">
      <dgm:prSet/>
      <dgm:spPr/>
      <dgm:t>
        <a:bodyPr/>
        <a:lstStyle/>
        <a:p>
          <a:endParaRPr lang="en-US"/>
        </a:p>
      </dgm:t>
    </dgm:pt>
    <dgm:pt modelId="{14461ADD-5A2C-4908-B2EB-5A66F1B9655A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региональный конкурс Российского гуманитарного научного фонда «Северный Кавказ: традиции и современность»</a:t>
          </a:r>
          <a:endParaRPr lang="en-US" b="1" dirty="0"/>
        </a:p>
      </dgm:t>
    </dgm:pt>
    <dgm:pt modelId="{BC557708-8355-487A-8582-50AFCE21F0A5}" type="parTrans" cxnId="{A096101D-C108-45A4-9ECF-8F9E6DB74230}">
      <dgm:prSet/>
      <dgm:spPr/>
      <dgm:t>
        <a:bodyPr/>
        <a:lstStyle/>
        <a:p>
          <a:endParaRPr lang="en-US"/>
        </a:p>
      </dgm:t>
    </dgm:pt>
    <dgm:pt modelId="{F8B244AE-BDFC-488D-AAF3-0085FAA29FE1}" type="sibTrans" cxnId="{A096101D-C108-45A4-9ECF-8F9E6DB74230}">
      <dgm:prSet/>
      <dgm:spPr/>
      <dgm:t>
        <a:bodyPr/>
        <a:lstStyle/>
        <a:p>
          <a:endParaRPr lang="en-US"/>
        </a:p>
      </dgm:t>
    </dgm:pt>
    <dgm:pt modelId="{C6BFF848-9D8E-48DE-BD72-03F7E939231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региональные этапы всероссийских конкурсов</a:t>
          </a:r>
          <a:endParaRPr lang="en-US" b="1" dirty="0"/>
        </a:p>
      </dgm:t>
    </dgm:pt>
    <dgm:pt modelId="{CC347C27-2335-458B-BAFA-56355DBE3BC1}" type="parTrans" cxnId="{48EA2B23-71FF-4CCB-9895-CA61548E43AF}">
      <dgm:prSet/>
      <dgm:spPr/>
      <dgm:t>
        <a:bodyPr/>
        <a:lstStyle/>
        <a:p>
          <a:endParaRPr lang="en-US"/>
        </a:p>
      </dgm:t>
    </dgm:pt>
    <dgm:pt modelId="{FB36B395-D95F-4CAD-9F9A-2FE57EAC731C}" type="sibTrans" cxnId="{48EA2B23-71FF-4CCB-9895-CA61548E43AF}">
      <dgm:prSet/>
      <dgm:spPr/>
      <dgm:t>
        <a:bodyPr/>
        <a:lstStyle/>
        <a:p>
          <a:endParaRPr lang="en-US"/>
        </a:p>
      </dgm:t>
    </dgm:pt>
    <dgm:pt modelId="{C7FD90AB-2BC7-4661-8DBC-5E5C8D1C5744}" type="pres">
      <dgm:prSet presAssocID="{B11A68FB-1B24-466F-AE3E-C1D769B3892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720515-4ECE-4D32-A3EF-98C50A6089BD}" type="pres">
      <dgm:prSet presAssocID="{B11A68FB-1B24-466F-AE3E-C1D769B3892D}" presName="pyramid" presStyleLbl="node1" presStyleIdx="0" presStyleCnt="1" custScaleX="46394" custScaleY="89768" custLinFactNeighborX="-21047" custLinFactNeighborY="-558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46B8CB6-B19E-4A06-A710-DFAFB78591B0}" type="pres">
      <dgm:prSet presAssocID="{B11A68FB-1B24-466F-AE3E-C1D769B3892D}" presName="theList" presStyleCnt="0"/>
      <dgm:spPr/>
    </dgm:pt>
    <dgm:pt modelId="{B3650BD5-51A9-4FE5-9651-054E6369E50E}" type="pres">
      <dgm:prSet presAssocID="{6F26F306-D9F0-4B0F-A248-A1A301FDE338}" presName="aNode" presStyleLbl="fgAcc1" presStyleIdx="0" presStyleCnt="5" custScaleX="201789" custLinFactNeighborX="15027" custLinFactNeighborY="4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B83FC-79B3-4876-8904-00D47057CADC}" type="pres">
      <dgm:prSet presAssocID="{6F26F306-D9F0-4B0F-A248-A1A301FDE338}" presName="aSpace" presStyleCnt="0"/>
      <dgm:spPr/>
    </dgm:pt>
    <dgm:pt modelId="{725341C5-A57B-43BD-8F1E-15059706FC70}" type="pres">
      <dgm:prSet presAssocID="{C2A8494C-75F4-49D5-80DE-796C6C27E755}" presName="aNode" presStyleLbl="fgAcc1" presStyleIdx="1" presStyleCnt="5" custScaleX="201789" custLinFactNeighborX="15027" custLinFactNeighborY="4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6AA7B-A7F5-4D33-AA8B-A8F0BC037C2F}" type="pres">
      <dgm:prSet presAssocID="{C2A8494C-75F4-49D5-80DE-796C6C27E755}" presName="aSpace" presStyleCnt="0"/>
      <dgm:spPr/>
    </dgm:pt>
    <dgm:pt modelId="{229C80A0-476A-4949-9D08-ECCD437F4E98}" type="pres">
      <dgm:prSet presAssocID="{98FAE2EF-3F27-4B44-8381-C108DB504E8C}" presName="aNode" presStyleLbl="fgAcc1" presStyleIdx="2" presStyleCnt="5" custScaleX="201789" custLinFactNeighborX="15027" custLinFactNeighborY="4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674A2-9DCA-42A9-9246-EE7B01A1CBE6}" type="pres">
      <dgm:prSet presAssocID="{98FAE2EF-3F27-4B44-8381-C108DB504E8C}" presName="aSpace" presStyleCnt="0"/>
      <dgm:spPr/>
    </dgm:pt>
    <dgm:pt modelId="{6E05932E-A434-44BB-941E-8321C9994067}" type="pres">
      <dgm:prSet presAssocID="{14461ADD-5A2C-4908-B2EB-5A66F1B9655A}" presName="aNode" presStyleLbl="fgAcc1" presStyleIdx="3" presStyleCnt="5" custScaleX="201789" custLinFactNeighborX="15027" custLinFactNeighborY="4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39522-1A14-408A-9A9A-3FADE8F6E3D8}" type="pres">
      <dgm:prSet presAssocID="{14461ADD-5A2C-4908-B2EB-5A66F1B9655A}" presName="aSpace" presStyleCnt="0"/>
      <dgm:spPr/>
    </dgm:pt>
    <dgm:pt modelId="{36261BE2-FF87-466E-B6A5-B49260C0DD89}" type="pres">
      <dgm:prSet presAssocID="{C6BFF848-9D8E-48DE-BD72-03F7E9392312}" presName="aNode" presStyleLbl="fgAcc1" presStyleIdx="4" presStyleCnt="5" custScaleX="201789" custLinFactNeighborX="15027" custLinFactNeighborY="4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CDAB9-29CE-474F-87DB-78903254B576}" type="pres">
      <dgm:prSet presAssocID="{C6BFF848-9D8E-48DE-BD72-03F7E9392312}" presName="aSpace" presStyleCnt="0"/>
      <dgm:spPr/>
    </dgm:pt>
  </dgm:ptLst>
  <dgm:cxnLst>
    <dgm:cxn modelId="{0F2D4F3C-B21B-44C4-8FAD-561FBF3B02FE}" type="presOf" srcId="{98FAE2EF-3F27-4B44-8381-C108DB504E8C}" destId="{229C80A0-476A-4949-9D08-ECCD437F4E98}" srcOrd="0" destOrd="0" presId="urn:microsoft.com/office/officeart/2005/8/layout/pyramid2"/>
    <dgm:cxn modelId="{C18CFE28-97C7-4233-A438-8211AA6AFC76}" type="presOf" srcId="{C6BFF848-9D8E-48DE-BD72-03F7E9392312}" destId="{36261BE2-FF87-466E-B6A5-B49260C0DD89}" srcOrd="0" destOrd="0" presId="urn:microsoft.com/office/officeart/2005/8/layout/pyramid2"/>
    <dgm:cxn modelId="{48EA2B23-71FF-4CCB-9895-CA61548E43AF}" srcId="{B11A68FB-1B24-466F-AE3E-C1D769B3892D}" destId="{C6BFF848-9D8E-48DE-BD72-03F7E9392312}" srcOrd="4" destOrd="0" parTransId="{CC347C27-2335-458B-BAFA-56355DBE3BC1}" sibTransId="{FB36B395-D95F-4CAD-9F9A-2FE57EAC731C}"/>
    <dgm:cxn modelId="{6DA3FD3B-A4AA-4FF5-B933-CBC346A21E34}" srcId="{B11A68FB-1B24-466F-AE3E-C1D769B3892D}" destId="{C2A8494C-75F4-49D5-80DE-796C6C27E755}" srcOrd="1" destOrd="0" parTransId="{FA77DF9D-BDD8-428E-B0F9-42D7AD5FE061}" sibTransId="{BE93FB39-6219-4C2E-BFF7-C4BFCBF7458B}"/>
    <dgm:cxn modelId="{E5600255-DDBC-4D8C-8040-0C5101CF4BD4}" type="presOf" srcId="{B11A68FB-1B24-466F-AE3E-C1D769B3892D}" destId="{C7FD90AB-2BC7-4661-8DBC-5E5C8D1C5744}" srcOrd="0" destOrd="0" presId="urn:microsoft.com/office/officeart/2005/8/layout/pyramid2"/>
    <dgm:cxn modelId="{027F7460-20A2-483D-B3A8-793B8FFEE28C}" type="presOf" srcId="{6F26F306-D9F0-4B0F-A248-A1A301FDE338}" destId="{B3650BD5-51A9-4FE5-9651-054E6369E50E}" srcOrd="0" destOrd="0" presId="urn:microsoft.com/office/officeart/2005/8/layout/pyramid2"/>
    <dgm:cxn modelId="{E1320DA5-8C46-4D10-B2AB-F93222D40DF4}" type="presOf" srcId="{C2A8494C-75F4-49D5-80DE-796C6C27E755}" destId="{725341C5-A57B-43BD-8F1E-15059706FC70}" srcOrd="0" destOrd="0" presId="urn:microsoft.com/office/officeart/2005/8/layout/pyramid2"/>
    <dgm:cxn modelId="{F5BD527D-72B6-43D2-BB7A-E135C312A8F9}" srcId="{B11A68FB-1B24-466F-AE3E-C1D769B3892D}" destId="{6F26F306-D9F0-4B0F-A248-A1A301FDE338}" srcOrd="0" destOrd="0" parTransId="{AF2A8A6F-D6A8-4FB5-AB83-C03E3745096D}" sibTransId="{620291D2-F30F-471F-9307-51F07E48DAF1}"/>
    <dgm:cxn modelId="{F6BEC2A8-BABF-47A1-9EA9-139BED80405A}" srcId="{B11A68FB-1B24-466F-AE3E-C1D769B3892D}" destId="{98FAE2EF-3F27-4B44-8381-C108DB504E8C}" srcOrd="2" destOrd="0" parTransId="{C147C421-F473-41D9-9319-0969BCAF1D35}" sibTransId="{A9F83862-1926-454E-96C8-16761DFFA40E}"/>
    <dgm:cxn modelId="{A096101D-C108-45A4-9ECF-8F9E6DB74230}" srcId="{B11A68FB-1B24-466F-AE3E-C1D769B3892D}" destId="{14461ADD-5A2C-4908-B2EB-5A66F1B9655A}" srcOrd="3" destOrd="0" parTransId="{BC557708-8355-487A-8582-50AFCE21F0A5}" sibTransId="{F8B244AE-BDFC-488D-AAF3-0085FAA29FE1}"/>
    <dgm:cxn modelId="{39F6D5E5-1506-4D24-BDBF-F5E331619D8C}" type="presOf" srcId="{14461ADD-5A2C-4908-B2EB-5A66F1B9655A}" destId="{6E05932E-A434-44BB-941E-8321C9994067}" srcOrd="0" destOrd="0" presId="urn:microsoft.com/office/officeart/2005/8/layout/pyramid2"/>
    <dgm:cxn modelId="{FAF69588-2589-4FBA-B4EF-E4AAA4BBAE12}" type="presParOf" srcId="{C7FD90AB-2BC7-4661-8DBC-5E5C8D1C5744}" destId="{6D720515-4ECE-4D32-A3EF-98C50A6089BD}" srcOrd="0" destOrd="0" presId="urn:microsoft.com/office/officeart/2005/8/layout/pyramid2"/>
    <dgm:cxn modelId="{FAB59177-6731-4A4F-B232-106D0CDCF48F}" type="presParOf" srcId="{C7FD90AB-2BC7-4661-8DBC-5E5C8D1C5744}" destId="{046B8CB6-B19E-4A06-A710-DFAFB78591B0}" srcOrd="1" destOrd="0" presId="urn:microsoft.com/office/officeart/2005/8/layout/pyramid2"/>
    <dgm:cxn modelId="{16F42F3F-64C8-4794-8DE2-B652CC8CCE75}" type="presParOf" srcId="{046B8CB6-B19E-4A06-A710-DFAFB78591B0}" destId="{B3650BD5-51A9-4FE5-9651-054E6369E50E}" srcOrd="0" destOrd="0" presId="urn:microsoft.com/office/officeart/2005/8/layout/pyramid2"/>
    <dgm:cxn modelId="{B21E5765-1311-492C-8768-044A8F734FBB}" type="presParOf" srcId="{046B8CB6-B19E-4A06-A710-DFAFB78591B0}" destId="{8C7B83FC-79B3-4876-8904-00D47057CADC}" srcOrd="1" destOrd="0" presId="urn:microsoft.com/office/officeart/2005/8/layout/pyramid2"/>
    <dgm:cxn modelId="{56D9857C-FE97-411C-BE9D-97757EF62D79}" type="presParOf" srcId="{046B8CB6-B19E-4A06-A710-DFAFB78591B0}" destId="{725341C5-A57B-43BD-8F1E-15059706FC70}" srcOrd="2" destOrd="0" presId="urn:microsoft.com/office/officeart/2005/8/layout/pyramid2"/>
    <dgm:cxn modelId="{668070FC-BA26-4342-A500-0C8B0D320753}" type="presParOf" srcId="{046B8CB6-B19E-4A06-A710-DFAFB78591B0}" destId="{56C6AA7B-A7F5-4D33-AA8B-A8F0BC037C2F}" srcOrd="3" destOrd="0" presId="urn:microsoft.com/office/officeart/2005/8/layout/pyramid2"/>
    <dgm:cxn modelId="{C36D453D-D305-4539-BB0D-842FBC077439}" type="presParOf" srcId="{046B8CB6-B19E-4A06-A710-DFAFB78591B0}" destId="{229C80A0-476A-4949-9D08-ECCD437F4E98}" srcOrd="4" destOrd="0" presId="urn:microsoft.com/office/officeart/2005/8/layout/pyramid2"/>
    <dgm:cxn modelId="{A1A3CDA7-A356-443C-9ED1-D8822180DB94}" type="presParOf" srcId="{046B8CB6-B19E-4A06-A710-DFAFB78591B0}" destId="{6F2674A2-9DCA-42A9-9246-EE7B01A1CBE6}" srcOrd="5" destOrd="0" presId="urn:microsoft.com/office/officeart/2005/8/layout/pyramid2"/>
    <dgm:cxn modelId="{9916D3E4-122D-4EE6-8CD6-89E4F089F6EE}" type="presParOf" srcId="{046B8CB6-B19E-4A06-A710-DFAFB78591B0}" destId="{6E05932E-A434-44BB-941E-8321C9994067}" srcOrd="6" destOrd="0" presId="urn:microsoft.com/office/officeart/2005/8/layout/pyramid2"/>
    <dgm:cxn modelId="{A96FDF8D-AF54-40BD-829F-79DF186C37CA}" type="presParOf" srcId="{046B8CB6-B19E-4A06-A710-DFAFB78591B0}" destId="{3E439522-1A14-408A-9A9A-3FADE8F6E3D8}" srcOrd="7" destOrd="0" presId="urn:microsoft.com/office/officeart/2005/8/layout/pyramid2"/>
    <dgm:cxn modelId="{BF5908DA-C43E-475F-B2D2-9C9D08A91B0A}" type="presParOf" srcId="{046B8CB6-B19E-4A06-A710-DFAFB78591B0}" destId="{36261BE2-FF87-466E-B6A5-B49260C0DD89}" srcOrd="8" destOrd="0" presId="urn:microsoft.com/office/officeart/2005/8/layout/pyramid2"/>
    <dgm:cxn modelId="{A837D6CC-BB65-4BC7-A066-9F40FFE539E3}" type="presParOf" srcId="{046B8CB6-B19E-4A06-A710-DFAFB78591B0}" destId="{545CDAB9-29CE-474F-87DB-78903254B57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9E6F79-1BA3-409E-9D08-495F6C554704}" type="doc">
      <dgm:prSet loTypeId="urn:microsoft.com/office/officeart/2005/8/layout/cycle6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E5CFAFE-F2B9-45C4-9146-6156932A044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/>
            <a:t>городская научно-практическая конференция «Эврика»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36A842A-87EA-482B-A517-CB82082349D4}" type="parTrans" cxnId="{47234344-C398-4F35-932B-B27E199C7661}">
      <dgm:prSet/>
      <dgm:spPr/>
      <dgm:t>
        <a:bodyPr/>
        <a:lstStyle/>
        <a:p>
          <a:endParaRPr lang="en-US"/>
        </a:p>
      </dgm:t>
    </dgm:pt>
    <dgm:pt modelId="{00C74170-769D-4EF7-85ED-8DF121C26DB2}" type="sibTrans" cxnId="{47234344-C398-4F35-932B-B27E199C7661}">
      <dgm:prSet/>
      <dgm:spPr>
        <a:ln w="38100"/>
      </dgm:spPr>
      <dgm:t>
        <a:bodyPr/>
        <a:lstStyle/>
        <a:p>
          <a:endParaRPr lang="en-US"/>
        </a:p>
      </dgm:t>
    </dgm:pt>
    <dgm:pt modelId="{C847BA57-8351-4258-8977-938EAE56A55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«Русский Медвежонок - языкознание для всех»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FDE678F-8254-44C0-92E2-1888A57529A4}" type="parTrans" cxnId="{DAB3E1DB-48A2-4549-B476-2543CD761E58}">
      <dgm:prSet/>
      <dgm:spPr/>
      <dgm:t>
        <a:bodyPr/>
        <a:lstStyle/>
        <a:p>
          <a:endParaRPr lang="en-US"/>
        </a:p>
      </dgm:t>
    </dgm:pt>
    <dgm:pt modelId="{4A62D337-DB92-43DB-A5E6-A894A1B9C3E6}" type="sibTrans" cxnId="{DAB3E1DB-48A2-4549-B476-2543CD761E58}">
      <dgm:prSet/>
      <dgm:spPr>
        <a:ln w="28575"/>
      </dgm:spPr>
      <dgm:t>
        <a:bodyPr/>
        <a:lstStyle/>
        <a:p>
          <a:endParaRPr lang="en-US"/>
        </a:p>
      </dgm:t>
    </dgm:pt>
    <dgm:pt modelId="{0BE62135-F95B-44A4-82BF-AC096C9BC39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/>
            <a:t>конкурсы выразительного чтения</a:t>
          </a:r>
          <a:endParaRPr lang="en-US" sz="1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0EB220-50CE-4D82-89D3-E0941BEB6D26}" type="parTrans" cxnId="{10513A26-60EE-4700-8C64-90674AA8AF48}">
      <dgm:prSet/>
      <dgm:spPr/>
      <dgm:t>
        <a:bodyPr/>
        <a:lstStyle/>
        <a:p>
          <a:endParaRPr lang="en-US"/>
        </a:p>
      </dgm:t>
    </dgm:pt>
    <dgm:pt modelId="{2571E9F9-3842-4531-89F6-C1A17FC6333E}" type="sibTrans" cxnId="{10513A26-60EE-4700-8C64-90674AA8AF48}">
      <dgm:prSet/>
      <dgm:spPr>
        <a:ln w="38100"/>
      </dgm:spPr>
      <dgm:t>
        <a:bodyPr/>
        <a:lstStyle/>
        <a:p>
          <a:endParaRPr lang="en-US"/>
        </a:p>
      </dgm:t>
    </dgm:pt>
    <dgm:pt modelId="{F93D3B7D-B79A-41E8-BAA3-00E33B8103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фестиваль-конкурс «Читающая молодежь – надежда Новой России»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FEF48B6-DBD3-42E8-A2D0-2F097AA93B6B}" type="parTrans" cxnId="{2678B604-52EC-4704-84F0-DDC375F613F0}">
      <dgm:prSet/>
      <dgm:spPr/>
      <dgm:t>
        <a:bodyPr/>
        <a:lstStyle/>
        <a:p>
          <a:endParaRPr lang="en-US"/>
        </a:p>
      </dgm:t>
    </dgm:pt>
    <dgm:pt modelId="{975CD964-D099-414F-9E72-9C022BC28F97}" type="sibTrans" cxnId="{2678B604-52EC-4704-84F0-DDC375F613F0}">
      <dgm:prSet/>
      <dgm:spPr>
        <a:ln w="38100"/>
      </dgm:spPr>
      <dgm:t>
        <a:bodyPr/>
        <a:lstStyle/>
        <a:p>
          <a:endParaRPr lang="en-US"/>
        </a:p>
      </dgm:t>
    </dgm:pt>
    <dgm:pt modelId="{B9326AF8-35E1-440F-9CC1-90B289017A3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региональные этапы всероссийских и краевых олимпиад и конкурсов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BC06FED-747B-4D17-B4CC-D5007DED9839}" type="parTrans" cxnId="{26BF6B0A-184B-4DEF-B0B4-A6490668F4B7}">
      <dgm:prSet/>
      <dgm:spPr/>
      <dgm:t>
        <a:bodyPr/>
        <a:lstStyle/>
        <a:p>
          <a:endParaRPr lang="en-US"/>
        </a:p>
      </dgm:t>
    </dgm:pt>
    <dgm:pt modelId="{DAFD1296-2224-4752-8374-27207098E14E}" type="sibTrans" cxnId="{26BF6B0A-184B-4DEF-B0B4-A6490668F4B7}">
      <dgm:prSet/>
      <dgm:spPr>
        <a:ln w="38100"/>
      </dgm:spPr>
      <dgm:t>
        <a:bodyPr/>
        <a:lstStyle/>
        <a:p>
          <a:endParaRPr lang="en-US"/>
        </a:p>
      </dgm:t>
    </dgm:pt>
    <dgm:pt modelId="{AE91C958-F2E8-46C2-BF22-D650F1C0A21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мероприятия, проводимые в отдельных учебных заведениях 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CC62C4E-8AEB-474A-A23C-7A7ABE48BB14}" type="parTrans" cxnId="{FF4F253D-C172-47A2-91F3-12EF7464D457}">
      <dgm:prSet/>
      <dgm:spPr/>
      <dgm:t>
        <a:bodyPr/>
        <a:lstStyle/>
        <a:p>
          <a:endParaRPr lang="en-US"/>
        </a:p>
      </dgm:t>
    </dgm:pt>
    <dgm:pt modelId="{63913E34-45E1-4671-BA9D-2ACA0351D4DF}" type="sibTrans" cxnId="{FF4F253D-C172-47A2-91F3-12EF7464D457}">
      <dgm:prSet/>
      <dgm:spPr>
        <a:ln w="38100"/>
      </dgm:spPr>
      <dgm:t>
        <a:bodyPr/>
        <a:lstStyle/>
        <a:p>
          <a:endParaRPr lang="en-US"/>
        </a:p>
      </dgm:t>
    </dgm:pt>
    <dgm:pt modelId="{FD9AD6A8-6981-44A8-8DD2-0545247908B1}" type="pres">
      <dgm:prSet presAssocID="{D59E6F79-1BA3-409E-9D08-495F6C5547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0E2C1-ED63-4501-B052-1BA5FCB695E9}" type="pres">
      <dgm:prSet presAssocID="{9E5CFAFE-F2B9-45C4-9146-6156932A0449}" presName="node" presStyleLbl="node1" presStyleIdx="0" presStyleCnt="6" custScaleX="154717" custRadScaleRad="92002" custRadScaleInc="-18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469C5-E54F-4569-961E-7B1AF7AB0B4A}" type="pres">
      <dgm:prSet presAssocID="{9E5CFAFE-F2B9-45C4-9146-6156932A0449}" presName="spNode" presStyleCnt="0"/>
      <dgm:spPr/>
      <dgm:t>
        <a:bodyPr/>
        <a:lstStyle/>
        <a:p>
          <a:endParaRPr lang="en-US"/>
        </a:p>
      </dgm:t>
    </dgm:pt>
    <dgm:pt modelId="{36CBA151-F086-4497-980C-29C68529F1D3}" type="pres">
      <dgm:prSet presAssocID="{00C74170-769D-4EF7-85ED-8DF121C26DB2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4EF589C-079C-4C65-9CDB-3EACD489DC4A}" type="pres">
      <dgm:prSet presAssocID="{0BE62135-F95B-44A4-82BF-AC096C9BC39C}" presName="node" presStyleLbl="node1" presStyleIdx="1" presStyleCnt="6" custScaleX="125623" custScaleY="99408" custRadScaleRad="117693" custRadScaleInc="65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39E02-9A4F-4241-9248-361D9AC09F4C}" type="pres">
      <dgm:prSet presAssocID="{0BE62135-F95B-44A4-82BF-AC096C9BC39C}" presName="spNode" presStyleCnt="0"/>
      <dgm:spPr/>
      <dgm:t>
        <a:bodyPr/>
        <a:lstStyle/>
        <a:p>
          <a:endParaRPr lang="en-US"/>
        </a:p>
      </dgm:t>
    </dgm:pt>
    <dgm:pt modelId="{091A1A50-4765-402E-9B26-EDB26477794D}" type="pres">
      <dgm:prSet presAssocID="{2571E9F9-3842-4531-89F6-C1A17FC6333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BCA9F88-E024-4A62-AC27-259464FFC3BC}" type="pres">
      <dgm:prSet presAssocID="{F93D3B7D-B79A-41E8-BAA3-00E33B81030A}" presName="node" presStyleLbl="node1" presStyleIdx="2" presStyleCnt="6" custScaleX="135619" custRadScaleRad="120725" custRadScaleInc="-30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3BFC3-50DA-49C4-A0B6-D6D4C28125BD}" type="pres">
      <dgm:prSet presAssocID="{F93D3B7D-B79A-41E8-BAA3-00E33B81030A}" presName="spNode" presStyleCnt="0"/>
      <dgm:spPr/>
      <dgm:t>
        <a:bodyPr/>
        <a:lstStyle/>
        <a:p>
          <a:endParaRPr lang="en-US"/>
        </a:p>
      </dgm:t>
    </dgm:pt>
    <dgm:pt modelId="{AE37C17E-8B95-4EB2-BA42-C42B85983ECB}" type="pres">
      <dgm:prSet presAssocID="{975CD964-D099-414F-9E72-9C022BC28F9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489396B1-2492-4787-86CF-937125EEAC21}" type="pres">
      <dgm:prSet presAssocID="{B9326AF8-35E1-440F-9CC1-90B289017A3F}" presName="node" presStyleLbl="node1" presStyleIdx="3" presStyleCnt="6" custScaleX="175707" custRadScaleRad="101467" custRadScaleInc="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D19EF-C61F-4CCB-B1A0-F81A0B010E94}" type="pres">
      <dgm:prSet presAssocID="{B9326AF8-35E1-440F-9CC1-90B289017A3F}" presName="spNode" presStyleCnt="0"/>
      <dgm:spPr/>
      <dgm:t>
        <a:bodyPr/>
        <a:lstStyle/>
        <a:p>
          <a:endParaRPr lang="en-US"/>
        </a:p>
      </dgm:t>
    </dgm:pt>
    <dgm:pt modelId="{F9DF208A-D997-4316-B6AA-8B7ADCA739DF}" type="pres">
      <dgm:prSet presAssocID="{DAFD1296-2224-4752-8374-27207098E14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74A45D8-756C-488E-A488-CEDAAD5BBAFA}" type="pres">
      <dgm:prSet presAssocID="{AE91C958-F2E8-46C2-BF22-D650F1C0A218}" presName="node" presStyleLbl="node1" presStyleIdx="4" presStyleCnt="6" custScaleX="151602" custRadScaleRad="122242" custRadScaleInc="39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54F4C-6E55-4310-93A2-744E3C001B13}" type="pres">
      <dgm:prSet presAssocID="{AE91C958-F2E8-46C2-BF22-D650F1C0A218}" presName="spNode" presStyleCnt="0"/>
      <dgm:spPr/>
      <dgm:t>
        <a:bodyPr/>
        <a:lstStyle/>
        <a:p>
          <a:endParaRPr lang="en-US"/>
        </a:p>
      </dgm:t>
    </dgm:pt>
    <dgm:pt modelId="{05B4D9D1-EF04-47E4-8CD1-AEFFD6BC4C93}" type="pres">
      <dgm:prSet presAssocID="{63913E34-45E1-4671-BA9D-2ACA0351D4D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94AB3FE5-0E8E-4B41-8E57-83FBEF1CBEA3}" type="pres">
      <dgm:prSet presAssocID="{C847BA57-8351-4258-8977-938EAE56A55A}" presName="node" presStyleLbl="node1" presStyleIdx="5" presStyleCnt="6" custScaleX="152994" custScaleY="87018" custRadScaleRad="120379" custRadScaleInc="-6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5B6DF-6E2C-4AD5-A712-AD3122B0F71E}" type="pres">
      <dgm:prSet presAssocID="{C847BA57-8351-4258-8977-938EAE56A55A}" presName="spNode" presStyleCnt="0"/>
      <dgm:spPr/>
      <dgm:t>
        <a:bodyPr/>
        <a:lstStyle/>
        <a:p>
          <a:endParaRPr lang="en-US"/>
        </a:p>
      </dgm:t>
    </dgm:pt>
    <dgm:pt modelId="{A5AD029A-7CEA-4640-8E5B-13BF68E75F30}" type="pres">
      <dgm:prSet presAssocID="{4A62D337-DB92-43DB-A5E6-A894A1B9C3E6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2678B604-52EC-4704-84F0-DDC375F613F0}" srcId="{D59E6F79-1BA3-409E-9D08-495F6C554704}" destId="{F93D3B7D-B79A-41E8-BAA3-00E33B81030A}" srcOrd="2" destOrd="0" parTransId="{6FEF48B6-DBD3-42E8-A2D0-2F097AA93B6B}" sibTransId="{975CD964-D099-414F-9E72-9C022BC28F97}"/>
    <dgm:cxn modelId="{828A545A-1A33-4252-8CFF-41A4C407C2F7}" type="presOf" srcId="{AE91C958-F2E8-46C2-BF22-D650F1C0A218}" destId="{F74A45D8-756C-488E-A488-CEDAAD5BBAFA}" srcOrd="0" destOrd="0" presId="urn:microsoft.com/office/officeart/2005/8/layout/cycle6"/>
    <dgm:cxn modelId="{26BF6B0A-184B-4DEF-B0B4-A6490668F4B7}" srcId="{D59E6F79-1BA3-409E-9D08-495F6C554704}" destId="{B9326AF8-35E1-440F-9CC1-90B289017A3F}" srcOrd="3" destOrd="0" parTransId="{EBC06FED-747B-4D17-B4CC-D5007DED9839}" sibTransId="{DAFD1296-2224-4752-8374-27207098E14E}"/>
    <dgm:cxn modelId="{FDAB16F1-A665-496C-8D3E-69B35704DB93}" type="presOf" srcId="{00C74170-769D-4EF7-85ED-8DF121C26DB2}" destId="{36CBA151-F086-4497-980C-29C68529F1D3}" srcOrd="0" destOrd="0" presId="urn:microsoft.com/office/officeart/2005/8/layout/cycle6"/>
    <dgm:cxn modelId="{47234344-C398-4F35-932B-B27E199C7661}" srcId="{D59E6F79-1BA3-409E-9D08-495F6C554704}" destId="{9E5CFAFE-F2B9-45C4-9146-6156932A0449}" srcOrd="0" destOrd="0" parTransId="{D36A842A-87EA-482B-A517-CB82082349D4}" sibTransId="{00C74170-769D-4EF7-85ED-8DF121C26DB2}"/>
    <dgm:cxn modelId="{05FB51B0-C4D7-4E2F-89A1-0EA7F3DAACE5}" type="presOf" srcId="{B9326AF8-35E1-440F-9CC1-90B289017A3F}" destId="{489396B1-2492-4787-86CF-937125EEAC21}" srcOrd="0" destOrd="0" presId="urn:microsoft.com/office/officeart/2005/8/layout/cycle6"/>
    <dgm:cxn modelId="{1C193206-E326-4F92-9EA4-662901658EDA}" type="presOf" srcId="{DAFD1296-2224-4752-8374-27207098E14E}" destId="{F9DF208A-D997-4316-B6AA-8B7ADCA739DF}" srcOrd="0" destOrd="0" presId="urn:microsoft.com/office/officeart/2005/8/layout/cycle6"/>
    <dgm:cxn modelId="{4317C85B-383B-4433-BD5D-82E5A58EDA5D}" type="presOf" srcId="{0BE62135-F95B-44A4-82BF-AC096C9BC39C}" destId="{04EF589C-079C-4C65-9CDB-3EACD489DC4A}" srcOrd="0" destOrd="0" presId="urn:microsoft.com/office/officeart/2005/8/layout/cycle6"/>
    <dgm:cxn modelId="{B65A8C22-B104-4E4F-8AE0-F9902059DC7C}" type="presOf" srcId="{9E5CFAFE-F2B9-45C4-9146-6156932A0449}" destId="{3240E2C1-ED63-4501-B052-1BA5FCB695E9}" srcOrd="0" destOrd="0" presId="urn:microsoft.com/office/officeart/2005/8/layout/cycle6"/>
    <dgm:cxn modelId="{8DBA6D39-60B4-408D-9336-A964A2E4651B}" type="presOf" srcId="{63913E34-45E1-4671-BA9D-2ACA0351D4DF}" destId="{05B4D9D1-EF04-47E4-8CD1-AEFFD6BC4C93}" srcOrd="0" destOrd="0" presId="urn:microsoft.com/office/officeart/2005/8/layout/cycle6"/>
    <dgm:cxn modelId="{E1FC8A18-9B3F-46B0-A091-265F794BE286}" type="presOf" srcId="{4A62D337-DB92-43DB-A5E6-A894A1B9C3E6}" destId="{A5AD029A-7CEA-4640-8E5B-13BF68E75F30}" srcOrd="0" destOrd="0" presId="urn:microsoft.com/office/officeart/2005/8/layout/cycle6"/>
    <dgm:cxn modelId="{08F28DA2-857E-4600-8407-D9ABC6ED54D5}" type="presOf" srcId="{975CD964-D099-414F-9E72-9C022BC28F97}" destId="{AE37C17E-8B95-4EB2-BA42-C42B85983ECB}" srcOrd="0" destOrd="0" presId="urn:microsoft.com/office/officeart/2005/8/layout/cycle6"/>
    <dgm:cxn modelId="{FF4F253D-C172-47A2-91F3-12EF7464D457}" srcId="{D59E6F79-1BA3-409E-9D08-495F6C554704}" destId="{AE91C958-F2E8-46C2-BF22-D650F1C0A218}" srcOrd="4" destOrd="0" parTransId="{2CC62C4E-8AEB-474A-A23C-7A7ABE48BB14}" sibTransId="{63913E34-45E1-4671-BA9D-2ACA0351D4DF}"/>
    <dgm:cxn modelId="{7645AA4F-A392-4F5B-BCBE-3C1E51C328FE}" type="presOf" srcId="{C847BA57-8351-4258-8977-938EAE56A55A}" destId="{94AB3FE5-0E8E-4B41-8E57-83FBEF1CBEA3}" srcOrd="0" destOrd="0" presId="urn:microsoft.com/office/officeart/2005/8/layout/cycle6"/>
    <dgm:cxn modelId="{409D9AAF-8B6F-4790-A119-70950B0A4FD0}" type="presOf" srcId="{D59E6F79-1BA3-409E-9D08-495F6C554704}" destId="{FD9AD6A8-6981-44A8-8DD2-0545247908B1}" srcOrd="0" destOrd="0" presId="urn:microsoft.com/office/officeart/2005/8/layout/cycle6"/>
    <dgm:cxn modelId="{E6EC885B-D9D6-439B-B48B-9A8C06921EDA}" type="presOf" srcId="{2571E9F9-3842-4531-89F6-C1A17FC6333E}" destId="{091A1A50-4765-402E-9B26-EDB26477794D}" srcOrd="0" destOrd="0" presId="urn:microsoft.com/office/officeart/2005/8/layout/cycle6"/>
    <dgm:cxn modelId="{B68081D3-DD38-4AA1-BC0C-7F1EC0650546}" type="presOf" srcId="{F93D3B7D-B79A-41E8-BAA3-00E33B81030A}" destId="{1BCA9F88-E024-4A62-AC27-259464FFC3BC}" srcOrd="0" destOrd="0" presId="urn:microsoft.com/office/officeart/2005/8/layout/cycle6"/>
    <dgm:cxn modelId="{10513A26-60EE-4700-8C64-90674AA8AF48}" srcId="{D59E6F79-1BA3-409E-9D08-495F6C554704}" destId="{0BE62135-F95B-44A4-82BF-AC096C9BC39C}" srcOrd="1" destOrd="0" parTransId="{340EB220-50CE-4D82-89D3-E0941BEB6D26}" sibTransId="{2571E9F9-3842-4531-89F6-C1A17FC6333E}"/>
    <dgm:cxn modelId="{DAB3E1DB-48A2-4549-B476-2543CD761E58}" srcId="{D59E6F79-1BA3-409E-9D08-495F6C554704}" destId="{C847BA57-8351-4258-8977-938EAE56A55A}" srcOrd="5" destOrd="0" parTransId="{CFDE678F-8254-44C0-92E2-1888A57529A4}" sibTransId="{4A62D337-DB92-43DB-A5E6-A894A1B9C3E6}"/>
    <dgm:cxn modelId="{65BF3B35-43B4-407B-BDE1-13D59B74E222}" type="presParOf" srcId="{FD9AD6A8-6981-44A8-8DD2-0545247908B1}" destId="{3240E2C1-ED63-4501-B052-1BA5FCB695E9}" srcOrd="0" destOrd="0" presId="urn:microsoft.com/office/officeart/2005/8/layout/cycle6"/>
    <dgm:cxn modelId="{18CA58CD-DBD8-46FF-9035-CCDA54422CA6}" type="presParOf" srcId="{FD9AD6A8-6981-44A8-8DD2-0545247908B1}" destId="{646469C5-E54F-4569-961E-7B1AF7AB0B4A}" srcOrd="1" destOrd="0" presId="urn:microsoft.com/office/officeart/2005/8/layout/cycle6"/>
    <dgm:cxn modelId="{48F86EB6-8C4B-469E-AC2F-B88A1D0DF3C3}" type="presParOf" srcId="{FD9AD6A8-6981-44A8-8DD2-0545247908B1}" destId="{36CBA151-F086-4497-980C-29C68529F1D3}" srcOrd="2" destOrd="0" presId="urn:microsoft.com/office/officeart/2005/8/layout/cycle6"/>
    <dgm:cxn modelId="{BB5C7BE0-197D-411D-9C43-FD4CB27998E5}" type="presParOf" srcId="{FD9AD6A8-6981-44A8-8DD2-0545247908B1}" destId="{04EF589C-079C-4C65-9CDB-3EACD489DC4A}" srcOrd="3" destOrd="0" presId="urn:microsoft.com/office/officeart/2005/8/layout/cycle6"/>
    <dgm:cxn modelId="{F97FECB3-8889-40F2-9FB1-1C9920A5F714}" type="presParOf" srcId="{FD9AD6A8-6981-44A8-8DD2-0545247908B1}" destId="{AC339E02-9A4F-4241-9248-361D9AC09F4C}" srcOrd="4" destOrd="0" presId="urn:microsoft.com/office/officeart/2005/8/layout/cycle6"/>
    <dgm:cxn modelId="{CE901536-F9EC-46FC-A135-36FD9101154A}" type="presParOf" srcId="{FD9AD6A8-6981-44A8-8DD2-0545247908B1}" destId="{091A1A50-4765-402E-9B26-EDB26477794D}" srcOrd="5" destOrd="0" presId="urn:microsoft.com/office/officeart/2005/8/layout/cycle6"/>
    <dgm:cxn modelId="{1B29B76D-8B66-4D4B-A6D9-5281BAFD5FF6}" type="presParOf" srcId="{FD9AD6A8-6981-44A8-8DD2-0545247908B1}" destId="{1BCA9F88-E024-4A62-AC27-259464FFC3BC}" srcOrd="6" destOrd="0" presId="urn:microsoft.com/office/officeart/2005/8/layout/cycle6"/>
    <dgm:cxn modelId="{A0EEB6A9-C0B8-4B22-8604-C843430D9AD8}" type="presParOf" srcId="{FD9AD6A8-6981-44A8-8DD2-0545247908B1}" destId="{0A13BFC3-50DA-49C4-A0B6-D6D4C28125BD}" srcOrd="7" destOrd="0" presId="urn:microsoft.com/office/officeart/2005/8/layout/cycle6"/>
    <dgm:cxn modelId="{1798CACF-5DEB-4FAD-8150-1B8474F39EDA}" type="presParOf" srcId="{FD9AD6A8-6981-44A8-8DD2-0545247908B1}" destId="{AE37C17E-8B95-4EB2-BA42-C42B85983ECB}" srcOrd="8" destOrd="0" presId="urn:microsoft.com/office/officeart/2005/8/layout/cycle6"/>
    <dgm:cxn modelId="{87948BEF-D152-4FB8-9090-C9F749D81A28}" type="presParOf" srcId="{FD9AD6A8-6981-44A8-8DD2-0545247908B1}" destId="{489396B1-2492-4787-86CF-937125EEAC21}" srcOrd="9" destOrd="0" presId="urn:microsoft.com/office/officeart/2005/8/layout/cycle6"/>
    <dgm:cxn modelId="{767C5E9C-8769-4ECD-BB64-62ED530C7A9F}" type="presParOf" srcId="{FD9AD6A8-6981-44A8-8DD2-0545247908B1}" destId="{0DDD19EF-C61F-4CCB-B1A0-F81A0B010E94}" srcOrd="10" destOrd="0" presId="urn:microsoft.com/office/officeart/2005/8/layout/cycle6"/>
    <dgm:cxn modelId="{0AA7CD29-1DD1-4032-9326-CC27D31C3636}" type="presParOf" srcId="{FD9AD6A8-6981-44A8-8DD2-0545247908B1}" destId="{F9DF208A-D997-4316-B6AA-8B7ADCA739DF}" srcOrd="11" destOrd="0" presId="urn:microsoft.com/office/officeart/2005/8/layout/cycle6"/>
    <dgm:cxn modelId="{849EE652-D194-4047-BDEE-95C09030CA77}" type="presParOf" srcId="{FD9AD6A8-6981-44A8-8DD2-0545247908B1}" destId="{F74A45D8-756C-488E-A488-CEDAAD5BBAFA}" srcOrd="12" destOrd="0" presId="urn:microsoft.com/office/officeart/2005/8/layout/cycle6"/>
    <dgm:cxn modelId="{00CFB47D-8406-4FA7-845B-0CBF1A4B57A4}" type="presParOf" srcId="{FD9AD6A8-6981-44A8-8DD2-0545247908B1}" destId="{8B154F4C-6E55-4310-93A2-744E3C001B13}" srcOrd="13" destOrd="0" presId="urn:microsoft.com/office/officeart/2005/8/layout/cycle6"/>
    <dgm:cxn modelId="{E70BA17E-7FB1-4D0A-8876-119E6D5C4308}" type="presParOf" srcId="{FD9AD6A8-6981-44A8-8DD2-0545247908B1}" destId="{05B4D9D1-EF04-47E4-8CD1-AEFFD6BC4C93}" srcOrd="14" destOrd="0" presId="urn:microsoft.com/office/officeart/2005/8/layout/cycle6"/>
    <dgm:cxn modelId="{0163C6AC-6293-4230-9439-BE7151CA2B2E}" type="presParOf" srcId="{FD9AD6A8-6981-44A8-8DD2-0545247908B1}" destId="{94AB3FE5-0E8E-4B41-8E57-83FBEF1CBEA3}" srcOrd="15" destOrd="0" presId="urn:microsoft.com/office/officeart/2005/8/layout/cycle6"/>
    <dgm:cxn modelId="{266C878D-B5B0-4331-9A16-079300136632}" type="presParOf" srcId="{FD9AD6A8-6981-44A8-8DD2-0545247908B1}" destId="{0085B6DF-6E2C-4AD5-A712-AD3122B0F71E}" srcOrd="16" destOrd="0" presId="urn:microsoft.com/office/officeart/2005/8/layout/cycle6"/>
    <dgm:cxn modelId="{EB48D2B0-086A-4697-9EEE-330778F8B82F}" type="presParOf" srcId="{FD9AD6A8-6981-44A8-8DD2-0545247908B1}" destId="{A5AD029A-7CEA-4640-8E5B-13BF68E75F3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AD7456-D29F-49D8-85E0-70849BAF541E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2BB6A-2217-4756-A6DD-5C9A13247B3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Методы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bg1"/>
              </a:solidFill>
            </a:rPr>
            <a:t>исследования</a:t>
          </a:r>
          <a:endParaRPr lang="ru-RU" b="1" dirty="0">
            <a:solidFill>
              <a:schemeClr val="bg1"/>
            </a:solidFill>
          </a:endParaRPr>
        </a:p>
      </dgm:t>
    </dgm:pt>
    <dgm:pt modelId="{7EDCB827-EA21-433C-94A5-6BB478DEF5C5}" type="parTrans" cxnId="{B576A35C-8137-452B-8728-EB712465B8F0}">
      <dgm:prSet/>
      <dgm:spPr/>
      <dgm:t>
        <a:bodyPr/>
        <a:lstStyle/>
        <a:p>
          <a:endParaRPr lang="ru-RU"/>
        </a:p>
      </dgm:t>
    </dgm:pt>
    <dgm:pt modelId="{536AA85D-7F88-48CC-8BD3-DC8B4A15D4FC}" type="sibTrans" cxnId="{B576A35C-8137-452B-8728-EB712465B8F0}">
      <dgm:prSet/>
      <dgm:spPr/>
      <dgm:t>
        <a:bodyPr/>
        <a:lstStyle/>
        <a:p>
          <a:endParaRPr lang="ru-RU"/>
        </a:p>
      </dgm:t>
    </dgm:pt>
    <dgm:pt modelId="{5A93E4D0-18E3-431C-8667-F4C81D25DA6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наблюдения за речью сверстников (при устном общении, анализе комментариев в социальных сетях, переписке в чатах)</a:t>
          </a:r>
          <a:endParaRPr lang="ru-RU" sz="1800" b="1" dirty="0">
            <a:solidFill>
              <a:schemeClr val="bg1"/>
            </a:solidFill>
          </a:endParaRPr>
        </a:p>
      </dgm:t>
    </dgm:pt>
    <dgm:pt modelId="{79AFDEDE-E42E-44D4-AF6A-DB26B68BCC58}" type="parTrans" cxnId="{76079346-70D6-40C1-A9F0-B25501864241}">
      <dgm:prSet/>
      <dgm:spPr/>
      <dgm:t>
        <a:bodyPr/>
        <a:lstStyle/>
        <a:p>
          <a:endParaRPr lang="ru-RU"/>
        </a:p>
      </dgm:t>
    </dgm:pt>
    <dgm:pt modelId="{662EC47D-7636-430D-AAAE-3CEADFF901B7}" type="sibTrans" cxnId="{76079346-70D6-40C1-A9F0-B25501864241}">
      <dgm:prSet/>
      <dgm:spPr/>
      <dgm:t>
        <a:bodyPr/>
        <a:lstStyle/>
        <a:p>
          <a:endParaRPr lang="ru-RU"/>
        </a:p>
      </dgm:t>
    </dgm:pt>
    <dgm:pt modelId="{B41BC5F0-9F4E-4E70-B6AA-10A85D9C079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анкетирование</a:t>
          </a:r>
          <a:endParaRPr lang="ru-RU" sz="1800" b="1" dirty="0">
            <a:solidFill>
              <a:schemeClr val="bg1"/>
            </a:solidFill>
          </a:endParaRPr>
        </a:p>
      </dgm:t>
    </dgm:pt>
    <dgm:pt modelId="{0D9D1F5A-6C30-417C-A612-BA020D0ED578}" type="parTrans" cxnId="{95797E5A-F888-476A-9EB1-3CBA1ABF181C}">
      <dgm:prSet/>
      <dgm:spPr/>
      <dgm:t>
        <a:bodyPr/>
        <a:lstStyle/>
        <a:p>
          <a:endParaRPr lang="ru-RU"/>
        </a:p>
      </dgm:t>
    </dgm:pt>
    <dgm:pt modelId="{741673FA-D487-4826-BCAB-D3C07892BCC8}" type="sibTrans" cxnId="{95797E5A-F888-476A-9EB1-3CBA1ABF181C}">
      <dgm:prSet/>
      <dgm:spPr/>
      <dgm:t>
        <a:bodyPr/>
        <a:lstStyle/>
        <a:p>
          <a:endParaRPr lang="ru-RU"/>
        </a:p>
      </dgm:t>
    </dgm:pt>
    <dgm:pt modelId="{8AF75B54-E387-43AE-A85D-002F496493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метод интервью</a:t>
          </a:r>
          <a:endParaRPr lang="ru-RU" sz="1800" b="1" dirty="0">
            <a:solidFill>
              <a:schemeClr val="bg1"/>
            </a:solidFill>
          </a:endParaRPr>
        </a:p>
      </dgm:t>
    </dgm:pt>
    <dgm:pt modelId="{E1C64174-BDC4-4F8F-89E2-7648F48C3457}" type="parTrans" cxnId="{78C03D41-634F-4541-9416-40E5CDF21B50}">
      <dgm:prSet/>
      <dgm:spPr/>
      <dgm:t>
        <a:bodyPr/>
        <a:lstStyle/>
        <a:p>
          <a:endParaRPr lang="ru-RU"/>
        </a:p>
      </dgm:t>
    </dgm:pt>
    <dgm:pt modelId="{13BE8416-DD03-4C8A-A85C-497D0C8F6FB5}" type="sibTrans" cxnId="{78C03D41-634F-4541-9416-40E5CDF21B50}">
      <dgm:prSet/>
      <dgm:spPr/>
      <dgm:t>
        <a:bodyPr/>
        <a:lstStyle/>
        <a:p>
          <a:endParaRPr lang="ru-RU"/>
        </a:p>
      </dgm:t>
    </dgm:pt>
    <dgm:pt modelId="{0F62F90F-A584-4943-A49A-B1EED74C322D}" type="pres">
      <dgm:prSet presAssocID="{8BAD7456-D29F-49D8-85E0-70849BAF541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36D309-6115-425F-8A27-7B5F87A8A3D8}" type="pres">
      <dgm:prSet presAssocID="{0842BB6A-2217-4756-A6DD-5C9A13247B32}" presName="root" presStyleCnt="0">
        <dgm:presLayoutVars>
          <dgm:chMax/>
          <dgm:chPref val="4"/>
        </dgm:presLayoutVars>
      </dgm:prSet>
      <dgm:spPr/>
    </dgm:pt>
    <dgm:pt modelId="{A3557245-9C1C-41A3-8FC3-16C0B5A8A213}" type="pres">
      <dgm:prSet presAssocID="{0842BB6A-2217-4756-A6DD-5C9A13247B32}" presName="rootComposite" presStyleCnt="0">
        <dgm:presLayoutVars/>
      </dgm:prSet>
      <dgm:spPr/>
    </dgm:pt>
    <dgm:pt modelId="{ADBAB989-0C86-40B1-9428-F0EDAC395A33}" type="pres">
      <dgm:prSet presAssocID="{0842BB6A-2217-4756-A6DD-5C9A13247B32}" presName="rootText" presStyleLbl="node0" presStyleIdx="0" presStyleCnt="1" custScaleY="82461" custLinFactNeighborX="-3909" custLinFactNeighborY="812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C3C87BC-7E7E-4A86-A823-C623EF7BC8A8}" type="pres">
      <dgm:prSet presAssocID="{0842BB6A-2217-4756-A6DD-5C9A13247B32}" presName="childShape" presStyleCnt="0">
        <dgm:presLayoutVars>
          <dgm:chMax val="0"/>
          <dgm:chPref val="0"/>
        </dgm:presLayoutVars>
      </dgm:prSet>
      <dgm:spPr/>
    </dgm:pt>
    <dgm:pt modelId="{4A87DBE8-D2A6-4034-A86C-2E4967961971}" type="pres">
      <dgm:prSet presAssocID="{5A93E4D0-18E3-431C-8667-F4C81D25DA63}" presName="childComposite" presStyleCnt="0">
        <dgm:presLayoutVars>
          <dgm:chMax val="0"/>
          <dgm:chPref val="0"/>
        </dgm:presLayoutVars>
      </dgm:prSet>
      <dgm:spPr/>
    </dgm:pt>
    <dgm:pt modelId="{F1B41F38-0098-4B57-8213-57A8F473D1E9}" type="pres">
      <dgm:prSet presAssocID="{5A93E4D0-18E3-431C-8667-F4C81D25DA63}" presName="Image" presStyleLbl="node1" presStyleIdx="0" presStyleCnt="3" custScaleX="27989" custScaleY="17230" custLinFactNeighborX="-23834" custLinFactNeighborY="-500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ED73831-69C7-4F38-A2A7-D1166393C943}" type="pres">
      <dgm:prSet presAssocID="{5A93E4D0-18E3-431C-8667-F4C81D25DA63}" presName="childText" presStyleLbl="lnNode1" presStyleIdx="0" presStyleCnt="3" custScaleX="116925" custScaleY="114590" custLinFactNeighborX="-9997" custLinFactNeighborY="3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8885C-AF58-45E0-9935-488E3253636A}" type="pres">
      <dgm:prSet presAssocID="{B41BC5F0-9F4E-4E70-B6AA-10A85D9C0793}" presName="childComposite" presStyleCnt="0">
        <dgm:presLayoutVars>
          <dgm:chMax val="0"/>
          <dgm:chPref val="0"/>
        </dgm:presLayoutVars>
      </dgm:prSet>
      <dgm:spPr/>
    </dgm:pt>
    <dgm:pt modelId="{D16AA2FF-4C93-4A85-9D99-AE2709310E91}" type="pres">
      <dgm:prSet presAssocID="{B41BC5F0-9F4E-4E70-B6AA-10A85D9C0793}" presName="Image" presStyleLbl="node1" presStyleIdx="1" presStyleCnt="3" custScaleX="27989" custScaleY="17230" custLinFactNeighborX="-23834" custLinFactNeighborY="-500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B8D8116-24CD-4C02-97D1-E6D2471C9E34}" type="pres">
      <dgm:prSet presAssocID="{B41BC5F0-9F4E-4E70-B6AA-10A85D9C0793}" presName="childText" presStyleLbl="lnNode1" presStyleIdx="1" presStyleCnt="3" custScaleX="116415" custScaleY="67549" custLinFactNeighborX="-10581" custLinFactNeighborY="-1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148A9-76A3-4525-B0B8-E6F356B9D4BB}" type="pres">
      <dgm:prSet presAssocID="{8AF75B54-E387-43AE-A85D-002F496493A9}" presName="childComposite" presStyleCnt="0">
        <dgm:presLayoutVars>
          <dgm:chMax val="0"/>
          <dgm:chPref val="0"/>
        </dgm:presLayoutVars>
      </dgm:prSet>
      <dgm:spPr/>
    </dgm:pt>
    <dgm:pt modelId="{F545EC32-2C56-4213-B0EB-F4E4AA31980C}" type="pres">
      <dgm:prSet presAssocID="{8AF75B54-E387-43AE-A85D-002F496493A9}" presName="Image" presStyleLbl="node1" presStyleIdx="2" presStyleCnt="3" custScaleX="27989" custScaleY="17230" custLinFactNeighborX="-23834" custLinFactNeighborY="-500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A9A2C0C-1C56-46EF-ADAC-3E3982081008}" type="pres">
      <dgm:prSet presAssocID="{8AF75B54-E387-43AE-A85D-002F496493A9}" presName="childText" presStyleLbl="lnNode1" presStyleIdx="2" presStyleCnt="3" custScaleX="116415" custScaleY="64488" custLinFactNeighborX="-9997" custLinFactNeighborY="-4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86545-E088-471A-94AB-1CB9C272327D}" type="presOf" srcId="{B41BC5F0-9F4E-4E70-B6AA-10A85D9C0793}" destId="{5B8D8116-24CD-4C02-97D1-E6D2471C9E34}" srcOrd="0" destOrd="0" presId="urn:microsoft.com/office/officeart/2008/layout/PictureAccentList"/>
    <dgm:cxn modelId="{AF84763C-94EE-4DD4-BED7-20C6AAA55BD2}" type="presOf" srcId="{0842BB6A-2217-4756-A6DD-5C9A13247B32}" destId="{ADBAB989-0C86-40B1-9428-F0EDAC395A33}" srcOrd="0" destOrd="0" presId="urn:microsoft.com/office/officeart/2008/layout/PictureAccentList"/>
    <dgm:cxn modelId="{D3348547-DC0E-45FA-B82F-86317E0CB06F}" type="presOf" srcId="{5A93E4D0-18E3-431C-8667-F4C81D25DA63}" destId="{BED73831-69C7-4F38-A2A7-D1166393C943}" srcOrd="0" destOrd="0" presId="urn:microsoft.com/office/officeart/2008/layout/PictureAccentList"/>
    <dgm:cxn modelId="{76079346-70D6-40C1-A9F0-B25501864241}" srcId="{0842BB6A-2217-4756-A6DD-5C9A13247B32}" destId="{5A93E4D0-18E3-431C-8667-F4C81D25DA63}" srcOrd="0" destOrd="0" parTransId="{79AFDEDE-E42E-44D4-AF6A-DB26B68BCC58}" sibTransId="{662EC47D-7636-430D-AAAE-3CEADFF901B7}"/>
    <dgm:cxn modelId="{AD150A14-50B4-4146-8752-432DB56381F7}" type="presOf" srcId="{8BAD7456-D29F-49D8-85E0-70849BAF541E}" destId="{0F62F90F-A584-4943-A49A-B1EED74C322D}" srcOrd="0" destOrd="0" presId="urn:microsoft.com/office/officeart/2008/layout/PictureAccentList"/>
    <dgm:cxn modelId="{95797E5A-F888-476A-9EB1-3CBA1ABF181C}" srcId="{0842BB6A-2217-4756-A6DD-5C9A13247B32}" destId="{B41BC5F0-9F4E-4E70-B6AA-10A85D9C0793}" srcOrd="1" destOrd="0" parTransId="{0D9D1F5A-6C30-417C-A612-BA020D0ED578}" sibTransId="{741673FA-D487-4826-BCAB-D3C07892BCC8}"/>
    <dgm:cxn modelId="{130DC2E4-C2FD-4763-B714-A47E907A7C87}" type="presOf" srcId="{8AF75B54-E387-43AE-A85D-002F496493A9}" destId="{EA9A2C0C-1C56-46EF-ADAC-3E3982081008}" srcOrd="0" destOrd="0" presId="urn:microsoft.com/office/officeart/2008/layout/PictureAccentList"/>
    <dgm:cxn modelId="{78C03D41-634F-4541-9416-40E5CDF21B50}" srcId="{0842BB6A-2217-4756-A6DD-5C9A13247B32}" destId="{8AF75B54-E387-43AE-A85D-002F496493A9}" srcOrd="2" destOrd="0" parTransId="{E1C64174-BDC4-4F8F-89E2-7648F48C3457}" sibTransId="{13BE8416-DD03-4C8A-A85C-497D0C8F6FB5}"/>
    <dgm:cxn modelId="{B576A35C-8137-452B-8728-EB712465B8F0}" srcId="{8BAD7456-D29F-49D8-85E0-70849BAF541E}" destId="{0842BB6A-2217-4756-A6DD-5C9A13247B32}" srcOrd="0" destOrd="0" parTransId="{7EDCB827-EA21-433C-94A5-6BB478DEF5C5}" sibTransId="{536AA85D-7F88-48CC-8BD3-DC8B4A15D4FC}"/>
    <dgm:cxn modelId="{D0D2B338-3BAB-43B9-AA83-7F8663754AE0}" type="presParOf" srcId="{0F62F90F-A584-4943-A49A-B1EED74C322D}" destId="{3336D309-6115-425F-8A27-7B5F87A8A3D8}" srcOrd="0" destOrd="0" presId="urn:microsoft.com/office/officeart/2008/layout/PictureAccentList"/>
    <dgm:cxn modelId="{9340422B-CFC5-428D-A655-32CC501622D8}" type="presParOf" srcId="{3336D309-6115-425F-8A27-7B5F87A8A3D8}" destId="{A3557245-9C1C-41A3-8FC3-16C0B5A8A213}" srcOrd="0" destOrd="0" presId="urn:microsoft.com/office/officeart/2008/layout/PictureAccentList"/>
    <dgm:cxn modelId="{D8B8C0DA-A3D0-4F6F-B59A-6BAD19A1FA81}" type="presParOf" srcId="{A3557245-9C1C-41A3-8FC3-16C0B5A8A213}" destId="{ADBAB989-0C86-40B1-9428-F0EDAC395A33}" srcOrd="0" destOrd="0" presId="urn:microsoft.com/office/officeart/2008/layout/PictureAccentList"/>
    <dgm:cxn modelId="{88DAD4D9-9009-42C0-83FD-83CD7408440C}" type="presParOf" srcId="{3336D309-6115-425F-8A27-7B5F87A8A3D8}" destId="{6C3C87BC-7E7E-4A86-A823-C623EF7BC8A8}" srcOrd="1" destOrd="0" presId="urn:microsoft.com/office/officeart/2008/layout/PictureAccentList"/>
    <dgm:cxn modelId="{9196969F-E501-471F-9C4F-7D9B3A21163B}" type="presParOf" srcId="{6C3C87BC-7E7E-4A86-A823-C623EF7BC8A8}" destId="{4A87DBE8-D2A6-4034-A86C-2E4967961971}" srcOrd="0" destOrd="0" presId="urn:microsoft.com/office/officeart/2008/layout/PictureAccentList"/>
    <dgm:cxn modelId="{71834974-46AE-4B6D-9FC5-1CB676CC50E8}" type="presParOf" srcId="{4A87DBE8-D2A6-4034-A86C-2E4967961971}" destId="{F1B41F38-0098-4B57-8213-57A8F473D1E9}" srcOrd="0" destOrd="0" presId="urn:microsoft.com/office/officeart/2008/layout/PictureAccentList"/>
    <dgm:cxn modelId="{1D90A581-5EA6-406F-9C24-8E3A4E7FEC45}" type="presParOf" srcId="{4A87DBE8-D2A6-4034-A86C-2E4967961971}" destId="{BED73831-69C7-4F38-A2A7-D1166393C943}" srcOrd="1" destOrd="0" presId="urn:microsoft.com/office/officeart/2008/layout/PictureAccentList"/>
    <dgm:cxn modelId="{ECF2BC91-6860-4B76-AE44-EFB20C80962A}" type="presParOf" srcId="{6C3C87BC-7E7E-4A86-A823-C623EF7BC8A8}" destId="{10F8885C-AF58-45E0-9935-488E3253636A}" srcOrd="1" destOrd="0" presId="urn:microsoft.com/office/officeart/2008/layout/PictureAccentList"/>
    <dgm:cxn modelId="{A4AC8643-FE96-4A7A-A94C-E6D91248041E}" type="presParOf" srcId="{10F8885C-AF58-45E0-9935-488E3253636A}" destId="{D16AA2FF-4C93-4A85-9D99-AE2709310E91}" srcOrd="0" destOrd="0" presId="urn:microsoft.com/office/officeart/2008/layout/PictureAccentList"/>
    <dgm:cxn modelId="{9B218460-189D-4836-A49E-63805878D579}" type="presParOf" srcId="{10F8885C-AF58-45E0-9935-488E3253636A}" destId="{5B8D8116-24CD-4C02-97D1-E6D2471C9E34}" srcOrd="1" destOrd="0" presId="urn:microsoft.com/office/officeart/2008/layout/PictureAccentList"/>
    <dgm:cxn modelId="{F77AE909-1159-4232-B2F3-85A8D02A9F73}" type="presParOf" srcId="{6C3C87BC-7E7E-4A86-A823-C623EF7BC8A8}" destId="{D04148A9-76A3-4525-B0B8-E6F356B9D4BB}" srcOrd="2" destOrd="0" presId="urn:microsoft.com/office/officeart/2008/layout/PictureAccentList"/>
    <dgm:cxn modelId="{10AF5F0A-9612-473C-ACFA-68BA21190D43}" type="presParOf" srcId="{D04148A9-76A3-4525-B0B8-E6F356B9D4BB}" destId="{F545EC32-2C56-4213-B0EB-F4E4AA31980C}" srcOrd="0" destOrd="0" presId="urn:microsoft.com/office/officeart/2008/layout/PictureAccentList"/>
    <dgm:cxn modelId="{BB0D3C37-2373-4C9A-BCBA-41A961CF5823}" type="presParOf" srcId="{D04148A9-76A3-4525-B0B8-E6F356B9D4BB}" destId="{EA9A2C0C-1C56-46EF-ADAC-3E398208100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672E13-BE01-47FA-A49E-C055F95D1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0E6C4-9A21-4998-A173-1ABF719D09F6}" type="pres">
      <dgm:prSet presAssocID="{EC672E13-BE01-47FA-A49E-C055F95D1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5FE06-BB51-429A-8065-114DE97B4818}" type="presOf" srcId="{EC672E13-BE01-47FA-A49E-C055F95D1089}" destId="{A620E6C4-9A21-4998-A173-1ABF719D0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D3058-FFC2-4753-82B1-813C0D732F44}">
      <dsp:nvSpPr>
        <dsp:cNvPr id="0" name=""/>
        <dsp:cNvSpPr/>
      </dsp:nvSpPr>
      <dsp:spPr>
        <a:xfrm rot="5400000">
          <a:off x="-124514" y="124639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 rot="5400000">
        <a:off x="-124514" y="124639"/>
        <a:ext cx="830095" cy="581066"/>
      </dsp:txXfrm>
    </dsp:sp>
    <dsp:sp modelId="{A1224FCD-5E2B-47E1-A829-D783D9B74406}">
      <dsp:nvSpPr>
        <dsp:cNvPr id="0" name=""/>
        <dsp:cNvSpPr/>
      </dsp:nvSpPr>
      <dsp:spPr>
        <a:xfrm rot="5400000">
          <a:off x="1787206" y="-1206014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Номинативная</a:t>
          </a:r>
          <a:endParaRPr lang="en-US" sz="1700" kern="1200" dirty="0"/>
        </a:p>
      </dsp:txBody>
      <dsp:txXfrm rot="5400000">
        <a:off x="1787206" y="-1206014"/>
        <a:ext cx="539562" cy="2951842"/>
      </dsp:txXfrm>
    </dsp:sp>
    <dsp:sp modelId="{FC72FDA4-0988-4157-8B34-35972E7B318E}">
      <dsp:nvSpPr>
        <dsp:cNvPr id="0" name=""/>
        <dsp:cNvSpPr/>
      </dsp:nvSpPr>
      <dsp:spPr>
        <a:xfrm rot="5400000">
          <a:off x="-124514" y="849848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 rot="5400000">
        <a:off x="-124514" y="849848"/>
        <a:ext cx="830095" cy="581066"/>
      </dsp:txXfrm>
    </dsp:sp>
    <dsp:sp modelId="{49B7BBE3-8D89-4AC3-8835-BFB3D6736A24}">
      <dsp:nvSpPr>
        <dsp:cNvPr id="0" name=""/>
        <dsp:cNvSpPr/>
      </dsp:nvSpPr>
      <dsp:spPr>
        <a:xfrm rot="5400000">
          <a:off x="1787206" y="-480805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Описательная</a:t>
          </a:r>
          <a:endParaRPr lang="en-US" sz="1700" kern="1200" dirty="0"/>
        </a:p>
      </dsp:txBody>
      <dsp:txXfrm rot="5400000">
        <a:off x="1787206" y="-480805"/>
        <a:ext cx="539562" cy="2951842"/>
      </dsp:txXfrm>
    </dsp:sp>
    <dsp:sp modelId="{2282DD20-DD44-4F22-9C92-98A6E8439CA1}">
      <dsp:nvSpPr>
        <dsp:cNvPr id="0" name=""/>
        <dsp:cNvSpPr/>
      </dsp:nvSpPr>
      <dsp:spPr>
        <a:xfrm rot="5400000">
          <a:off x="-124514" y="1575057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 rot="5400000">
        <a:off x="-124514" y="1575057"/>
        <a:ext cx="830095" cy="581066"/>
      </dsp:txXfrm>
    </dsp:sp>
    <dsp:sp modelId="{8D39E89D-91DA-4700-A8CD-95702FD6E38F}">
      <dsp:nvSpPr>
        <dsp:cNvPr id="0" name=""/>
        <dsp:cNvSpPr/>
      </dsp:nvSpPr>
      <dsp:spPr>
        <a:xfrm rot="5400000">
          <a:off x="1787206" y="244403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Информативная</a:t>
          </a:r>
          <a:endParaRPr lang="en-US" sz="1700" kern="1200" dirty="0"/>
        </a:p>
      </dsp:txBody>
      <dsp:txXfrm rot="5400000">
        <a:off x="1787206" y="244403"/>
        <a:ext cx="539562" cy="2951842"/>
      </dsp:txXfrm>
    </dsp:sp>
    <dsp:sp modelId="{BDD22450-92F4-4184-8C88-239580D123E8}">
      <dsp:nvSpPr>
        <dsp:cNvPr id="0" name=""/>
        <dsp:cNvSpPr/>
      </dsp:nvSpPr>
      <dsp:spPr>
        <a:xfrm rot="5400000">
          <a:off x="-124514" y="2396740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 rot="5400000">
        <a:off x="-124514" y="2396740"/>
        <a:ext cx="830095" cy="581066"/>
      </dsp:txXfrm>
    </dsp:sp>
    <dsp:sp modelId="{5680084B-D318-4E60-B385-1EB3A01E02FE}">
      <dsp:nvSpPr>
        <dsp:cNvPr id="0" name=""/>
        <dsp:cNvSpPr/>
      </dsp:nvSpPr>
      <dsp:spPr>
        <a:xfrm rot="5400000">
          <a:off x="1787206" y="969612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Прагматическая</a:t>
          </a:r>
          <a:endParaRPr lang="en-US" sz="1700" kern="1200" dirty="0"/>
        </a:p>
      </dsp:txBody>
      <dsp:txXfrm rot="5400000">
        <a:off x="1787206" y="969612"/>
        <a:ext cx="539562" cy="2951842"/>
      </dsp:txXfrm>
    </dsp:sp>
    <dsp:sp modelId="{2B0D103F-7C9C-44C1-ACDD-661A8BEC85EE}">
      <dsp:nvSpPr>
        <dsp:cNvPr id="0" name=""/>
        <dsp:cNvSpPr/>
      </dsp:nvSpPr>
      <dsp:spPr>
        <a:xfrm rot="5400000">
          <a:off x="-124514" y="3025475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 rot="5400000">
        <a:off x="-124514" y="3025475"/>
        <a:ext cx="830095" cy="581066"/>
      </dsp:txXfrm>
    </dsp:sp>
    <dsp:sp modelId="{4F056AD2-9DF3-4E88-BBB9-91A7B3D1ED6D}">
      <dsp:nvSpPr>
        <dsp:cNvPr id="0" name=""/>
        <dsp:cNvSpPr/>
      </dsp:nvSpPr>
      <dsp:spPr>
        <a:xfrm rot="5400000">
          <a:off x="1787206" y="1694821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Оценочная</a:t>
          </a:r>
          <a:endParaRPr lang="en-US" sz="1700" b="0" kern="1200" dirty="0"/>
        </a:p>
      </dsp:txBody>
      <dsp:txXfrm rot="5400000">
        <a:off x="1787206" y="1694821"/>
        <a:ext cx="539562" cy="2951842"/>
      </dsp:txXfrm>
    </dsp:sp>
    <dsp:sp modelId="{1050558B-D235-4E13-95D2-3FA0460563BA}">
      <dsp:nvSpPr>
        <dsp:cNvPr id="0" name=""/>
        <dsp:cNvSpPr/>
      </dsp:nvSpPr>
      <dsp:spPr>
        <a:xfrm rot="5400000">
          <a:off x="-124514" y="3750684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 rot="5400000">
        <a:off x="-124514" y="3750684"/>
        <a:ext cx="830095" cy="581066"/>
      </dsp:txXfrm>
    </dsp:sp>
    <dsp:sp modelId="{73A73439-2C1F-4C08-A21D-D014E6F3C328}">
      <dsp:nvSpPr>
        <dsp:cNvPr id="0" name=""/>
        <dsp:cNvSpPr/>
      </dsp:nvSpPr>
      <dsp:spPr>
        <a:xfrm rot="5400000">
          <a:off x="1787206" y="2420030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Познавательная</a:t>
          </a:r>
          <a:endParaRPr lang="en-US" sz="1700" b="0" kern="1200" dirty="0"/>
        </a:p>
      </dsp:txBody>
      <dsp:txXfrm rot="5400000">
        <a:off x="1787206" y="2420030"/>
        <a:ext cx="539562" cy="2951842"/>
      </dsp:txXfrm>
    </dsp:sp>
    <dsp:sp modelId="{B2CB3691-5130-4D0D-83E6-E804A5FAF1D6}">
      <dsp:nvSpPr>
        <dsp:cNvPr id="0" name=""/>
        <dsp:cNvSpPr/>
      </dsp:nvSpPr>
      <dsp:spPr>
        <a:xfrm rot="5400000">
          <a:off x="-124514" y="4475893"/>
          <a:ext cx="830095" cy="581066"/>
        </a:xfrm>
        <a:prstGeom prst="chevron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 rot="5400000">
        <a:off x="-124514" y="4475893"/>
        <a:ext cx="830095" cy="581066"/>
      </dsp:txXfrm>
    </dsp:sp>
    <dsp:sp modelId="{57ABFF07-2F1F-4BBD-82EF-781EB52540A5}">
      <dsp:nvSpPr>
        <dsp:cNvPr id="0" name=""/>
        <dsp:cNvSpPr/>
      </dsp:nvSpPr>
      <dsp:spPr>
        <a:xfrm rot="5400000">
          <a:off x="1787206" y="3145239"/>
          <a:ext cx="539562" cy="295184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Коммуникативная</a:t>
          </a:r>
          <a:endParaRPr lang="en-US" sz="1700" b="0" kern="1200" dirty="0"/>
        </a:p>
      </dsp:txBody>
      <dsp:txXfrm rot="5400000">
        <a:off x="1787206" y="3145239"/>
        <a:ext cx="539562" cy="29518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92A00-4913-4856-87CA-EFCDBD976E05}">
      <dsp:nvSpPr>
        <dsp:cNvPr id="0" name=""/>
        <dsp:cNvSpPr/>
      </dsp:nvSpPr>
      <dsp:spPr>
        <a:xfrm>
          <a:off x="0" y="357418"/>
          <a:ext cx="4417025" cy="1090380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обществе сложились условия которые требуют </a:t>
          </a:r>
          <a:endParaRPr lang="en-US" sz="24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0" y="357418"/>
        <a:ext cx="4417025" cy="1090380"/>
      </dsp:txXfrm>
    </dsp:sp>
    <dsp:sp modelId="{9FB9A7D2-FDDA-4956-AB71-8775927A0887}">
      <dsp:nvSpPr>
        <dsp:cNvPr id="0" name=""/>
        <dsp:cNvSpPr/>
      </dsp:nvSpPr>
      <dsp:spPr>
        <a:xfrm>
          <a:off x="441702" y="1447798"/>
          <a:ext cx="442989" cy="55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910"/>
              </a:lnTo>
              <a:lnTo>
                <a:pt x="442989" y="553910"/>
              </a:lnTo>
            </a:path>
          </a:pathLst>
        </a:custGeom>
        <a:noFill/>
        <a:ln w="55000" cap="flat" cmpd="thickThin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7D10A-8DD3-4DE4-AE6E-9F44A3BE77FD}">
      <dsp:nvSpPr>
        <dsp:cNvPr id="0" name=""/>
        <dsp:cNvSpPr/>
      </dsp:nvSpPr>
      <dsp:spPr>
        <a:xfrm>
          <a:off x="884692" y="1633095"/>
          <a:ext cx="3513747" cy="7372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грамотной речи</a:t>
          </a:r>
          <a:endParaRPr lang="en-US" sz="2000" kern="1200" dirty="0"/>
        </a:p>
      </dsp:txBody>
      <dsp:txXfrm>
        <a:off x="884692" y="1633095"/>
        <a:ext cx="3513747" cy="737227"/>
      </dsp:txXfrm>
    </dsp:sp>
    <dsp:sp modelId="{17A37C33-4079-4BBF-A5B7-024B889FC52E}">
      <dsp:nvSpPr>
        <dsp:cNvPr id="0" name=""/>
        <dsp:cNvSpPr/>
      </dsp:nvSpPr>
      <dsp:spPr>
        <a:xfrm>
          <a:off x="441702" y="1447798"/>
          <a:ext cx="442989" cy="1399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443"/>
              </a:lnTo>
              <a:lnTo>
                <a:pt x="442989" y="1399443"/>
              </a:lnTo>
            </a:path>
          </a:pathLst>
        </a:custGeom>
        <a:noFill/>
        <a:ln w="55000" cap="flat" cmpd="thickThin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B7978-0D2C-460E-B520-8C513F9E6A2B}">
      <dsp:nvSpPr>
        <dsp:cNvPr id="0" name=""/>
        <dsp:cNvSpPr/>
      </dsp:nvSpPr>
      <dsp:spPr>
        <a:xfrm>
          <a:off x="884692" y="2478628"/>
          <a:ext cx="3513747" cy="7372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умения общаться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84692" y="2478628"/>
        <a:ext cx="3513747" cy="737227"/>
      </dsp:txXfrm>
    </dsp:sp>
    <dsp:sp modelId="{E36459FF-5824-44C0-83D1-FE018AD2A7B8}">
      <dsp:nvSpPr>
        <dsp:cNvPr id="0" name=""/>
        <dsp:cNvSpPr/>
      </dsp:nvSpPr>
      <dsp:spPr>
        <a:xfrm>
          <a:off x="441702" y="1447798"/>
          <a:ext cx="442989" cy="224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976"/>
              </a:lnTo>
              <a:lnTo>
                <a:pt x="442989" y="2244976"/>
              </a:lnTo>
            </a:path>
          </a:pathLst>
        </a:custGeom>
        <a:noFill/>
        <a:ln w="55000" cap="flat" cmpd="thickThin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73C9-C989-4A2E-8B5C-9743D5C155A6}">
      <dsp:nvSpPr>
        <dsp:cNvPr id="0" name=""/>
        <dsp:cNvSpPr/>
      </dsp:nvSpPr>
      <dsp:spPr>
        <a:xfrm>
          <a:off x="884692" y="3324161"/>
          <a:ext cx="3513747" cy="7372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знания приемов речевого воздействия</a:t>
          </a:r>
          <a:endParaRPr lang="en-US" sz="2000" kern="1200" dirty="0"/>
        </a:p>
      </dsp:txBody>
      <dsp:txXfrm>
        <a:off x="884692" y="3324161"/>
        <a:ext cx="3513747" cy="7372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720515-4ECE-4D32-A3EF-98C50A6089BD}">
      <dsp:nvSpPr>
        <dsp:cNvPr id="0" name=""/>
        <dsp:cNvSpPr/>
      </dsp:nvSpPr>
      <dsp:spPr>
        <a:xfrm>
          <a:off x="228610" y="0"/>
          <a:ext cx="2533576" cy="4902230"/>
        </a:xfrm>
        <a:prstGeom prst="triangle">
          <a:avLst/>
        </a:prstGeom>
        <a:solidFill>
          <a:schemeClr val="accent6"/>
        </a:solidFill>
        <a:ln w="55000" cap="flat" cmpd="thickThin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B3650BD5-51A9-4FE5-9651-054E6369E50E}">
      <dsp:nvSpPr>
        <dsp:cNvPr id="0" name=""/>
        <dsp:cNvSpPr/>
      </dsp:nvSpPr>
      <dsp:spPr>
        <a:xfrm>
          <a:off x="1371604" y="588879"/>
          <a:ext cx="7162803" cy="77648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Постановлением главы администрации (губернатора) Краснодарского края от 29.10.2009 № 949 организовано ежегодное проведение краевой олимпиады школьников по журналистике (10-11кл)</a:t>
          </a:r>
          <a:endParaRPr lang="en-US" sz="1400" b="1" kern="1200" dirty="0"/>
        </a:p>
      </dsp:txBody>
      <dsp:txXfrm>
        <a:off x="1371604" y="588879"/>
        <a:ext cx="7162803" cy="776485"/>
      </dsp:txXfrm>
    </dsp:sp>
    <dsp:sp modelId="{725341C5-A57B-43BD-8F1E-15059706FC70}">
      <dsp:nvSpPr>
        <dsp:cNvPr id="0" name=""/>
        <dsp:cNvSpPr/>
      </dsp:nvSpPr>
      <dsp:spPr>
        <a:xfrm>
          <a:off x="1371604" y="1462426"/>
          <a:ext cx="7162803" cy="77648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универсиада Кубани среди высших учебных заведений</a:t>
          </a:r>
          <a:endParaRPr lang="en-US" sz="1400" b="1" kern="1200" dirty="0"/>
        </a:p>
      </dsp:txBody>
      <dsp:txXfrm>
        <a:off x="1371604" y="1462426"/>
        <a:ext cx="7162803" cy="776485"/>
      </dsp:txXfrm>
    </dsp:sp>
    <dsp:sp modelId="{229C80A0-476A-4949-9D08-ECCD437F4E98}">
      <dsp:nvSpPr>
        <dsp:cNvPr id="0" name=""/>
        <dsp:cNvSpPr/>
      </dsp:nvSpPr>
      <dsp:spPr>
        <a:xfrm>
          <a:off x="1371604" y="2335973"/>
          <a:ext cx="7162803" cy="77648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региональная научно-практической конференции молодых учёных «Развитие социально-культурной сферы юга России»</a:t>
          </a:r>
          <a:endParaRPr lang="en-US" sz="1400" b="1" kern="1200" dirty="0"/>
        </a:p>
      </dsp:txBody>
      <dsp:txXfrm>
        <a:off x="1371604" y="2335973"/>
        <a:ext cx="7162803" cy="776485"/>
      </dsp:txXfrm>
    </dsp:sp>
    <dsp:sp modelId="{6E05932E-A434-44BB-941E-8321C9994067}">
      <dsp:nvSpPr>
        <dsp:cNvPr id="0" name=""/>
        <dsp:cNvSpPr/>
      </dsp:nvSpPr>
      <dsp:spPr>
        <a:xfrm>
          <a:off x="1371604" y="3209519"/>
          <a:ext cx="7162803" cy="77648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конкурс Российского гуманитарного научного фонда «Северный Кавказ: традиции и современность»</a:t>
          </a:r>
          <a:endParaRPr lang="en-US" sz="1400" b="1" kern="1200" dirty="0"/>
        </a:p>
      </dsp:txBody>
      <dsp:txXfrm>
        <a:off x="1371604" y="3209519"/>
        <a:ext cx="7162803" cy="776485"/>
      </dsp:txXfrm>
    </dsp:sp>
    <dsp:sp modelId="{36261BE2-FF87-466E-B6A5-B49260C0DD89}">
      <dsp:nvSpPr>
        <dsp:cNvPr id="0" name=""/>
        <dsp:cNvSpPr/>
      </dsp:nvSpPr>
      <dsp:spPr>
        <a:xfrm>
          <a:off x="1371604" y="4083066"/>
          <a:ext cx="7162803" cy="77648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региональные этапы всероссийских конкурсов</a:t>
          </a:r>
          <a:endParaRPr lang="en-US" sz="1400" b="1" kern="1200" dirty="0"/>
        </a:p>
      </dsp:txBody>
      <dsp:txXfrm>
        <a:off x="1371604" y="4083066"/>
        <a:ext cx="7162803" cy="7764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4A56-5450-40D8-9E26-8EAA772226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2CABD-608C-4F18-9CBE-5AF22108E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07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72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4/16/2023 1:26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2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 </a:t>
            </a:r>
            <a:r>
              <a:rPr lang="ru-RU" sz="3200" b="1" dirty="0" smtClean="0">
                <a:effectLst/>
              </a:rPr>
              <a:t>Коммуникационные инструменты, направленные на популяризацию русского языка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Муниципальное бюджетное общеобразовательное </a:t>
            </a:r>
            <a:r>
              <a:rPr lang="ru-RU" sz="2400" dirty="0" smtClean="0"/>
              <a:t>учреждение  </a:t>
            </a:r>
            <a:r>
              <a:rPr lang="ru-RU" sz="2400" dirty="0"/>
              <a:t>лицей «Технико-экономический», </a:t>
            </a:r>
            <a:endParaRPr lang="ru-RU" sz="2400" dirty="0" smtClean="0"/>
          </a:p>
          <a:p>
            <a:pPr algn="ctr"/>
            <a:r>
              <a:rPr lang="ru-RU" sz="2400" dirty="0" smtClean="0"/>
              <a:t>город Новороссийск</a:t>
            </a:r>
            <a:endParaRPr lang="ru-RU" sz="2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562600" y="4419600"/>
            <a:ext cx="2971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</a:t>
            </a:r>
            <a:r>
              <a:rPr lang="ru-RU" dirty="0" smtClean="0">
                <a:solidFill>
                  <a:schemeClr val="bg1"/>
                </a:solidFill>
              </a:rPr>
              <a:t>обществознания 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Дейнега</a:t>
            </a:r>
            <a:r>
              <a:rPr lang="ru-RU" dirty="0" smtClean="0">
                <a:solidFill>
                  <a:schemeClr val="bg1"/>
                </a:solidFill>
              </a:rPr>
              <a:t> Лилия Сергеевна</a:t>
            </a:r>
          </a:p>
          <a:p>
            <a:endParaRPr lang="ru-RU" sz="2800" dirty="0"/>
          </a:p>
          <a:p>
            <a:pPr lvl="0" defTabSz="914363">
              <a:lnSpc>
                <a:spcPct val="90000"/>
              </a:lnSpc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799" y="6334780"/>
            <a:ext cx="505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г.Новороссийск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2021 год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762000" y="3429000"/>
          <a:ext cx="7620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152400" y="400050"/>
            <a:ext cx="3810000" cy="16922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Результаты экспертного интервью</a:t>
            </a:r>
            <a:endParaRPr lang="ru-RU" sz="2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127171" y="342899"/>
            <a:ext cx="3953494" cy="19334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снижение грамотности и речевой культуры, бедность словарного запаса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191000" y="838200"/>
            <a:ext cx="7620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81399" y="4859481"/>
            <a:ext cx="2895601" cy="1447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молодежный сленг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648201" y="3985531"/>
            <a:ext cx="2432464" cy="1447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слова-паразиты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2368136" y="2713512"/>
            <a:ext cx="2432464" cy="146462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Скверно-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/>
              <a:t>словие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302330" y="2149434"/>
            <a:ext cx="756558" cy="564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477494" y="2426401"/>
            <a:ext cx="847106" cy="2433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64433" y="2431473"/>
            <a:ext cx="0" cy="1381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7986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2.freepng.ru/20180424/ele/kisspng-social-media-graphic-design-clip-art-self-introduction-5adf7e08c22656.372573431524596232795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440257202"/>
              </p:ext>
            </p:extLst>
          </p:nvPr>
        </p:nvGraphicFramePr>
        <p:xfrm>
          <a:off x="-685800" y="45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право 9"/>
          <p:cNvSpPr/>
          <p:nvPr/>
        </p:nvSpPr>
        <p:spPr bwMode="auto">
          <a:xfrm>
            <a:off x="4876800" y="685800"/>
            <a:ext cx="533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558" y="480536"/>
            <a:ext cx="3429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выявлена проблема, требующая  </a:t>
            </a:r>
            <a:r>
              <a:rPr lang="ru-RU" dirty="0"/>
              <a:t>внимания управления образования  и управления культуры </a:t>
            </a:r>
            <a:r>
              <a:rPr lang="ru-RU" dirty="0" smtClean="0"/>
              <a:t>администрации </a:t>
            </a:r>
            <a:r>
              <a:rPr lang="ru-RU" dirty="0"/>
              <a:t>муниципального образования г. Новороссийска</a:t>
            </a:r>
          </a:p>
        </p:txBody>
      </p:sp>
      <p:pic>
        <p:nvPicPr>
          <p:cNvPr id="1026" name="Picture 2" descr="C:\Users\Bagira\Downloads\teoriya-lichnosti-teoriya-identichnosti-2486_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536" y="4267200"/>
            <a:ext cx="4118464" cy="25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Bagira\Downloads\3732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3440"/>
            <a:ext cx="1600200" cy="240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1924298" y="180037"/>
            <a:ext cx="5562599" cy="1981200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Организация акции </a:t>
            </a:r>
            <a:r>
              <a:rPr lang="ru-RU" sz="3200" b="1" dirty="0"/>
              <a:t>«</a:t>
            </a:r>
            <a:r>
              <a:rPr lang="ru-RU" sz="2400" b="1" dirty="0"/>
              <a:t>Грамотный Новороссийск</a:t>
            </a:r>
            <a:r>
              <a:rPr lang="ru-RU" sz="2400" b="1" dirty="0" smtClean="0"/>
              <a:t>»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6 июня- День русского языка, 24 мая – День славянской письменности и культуры </a:t>
            </a:r>
            <a:endParaRPr lang="ru-RU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7087" y="2920340"/>
            <a:ext cx="3674423" cy="16269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создаст неформальное информирование </a:t>
            </a:r>
            <a:r>
              <a:rPr lang="ru-RU" sz="2000" dirty="0"/>
              <a:t>для совершенствования языковых и творческих компетенций участников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202876" y="2971800"/>
            <a:ext cx="3968833" cy="16269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способствует </a:t>
            </a:r>
            <a:r>
              <a:rPr lang="ru-RU" sz="2000" dirty="0"/>
              <a:t>пропаганде и повышению интереса к русскому языку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770910" y="5004460"/>
            <a:ext cx="3903023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развитие </a:t>
            </a:r>
            <a:r>
              <a:rPr lang="ru-RU" sz="2000" dirty="0"/>
              <a:t>уровня языковой культуры и </a:t>
            </a:r>
            <a:r>
              <a:rPr lang="ru-RU" sz="2000" dirty="0" smtClean="0"/>
              <a:t>усиление </a:t>
            </a:r>
            <a:r>
              <a:rPr lang="ru-RU" sz="2000" dirty="0"/>
              <a:t>роли русского языка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2362200" y="2209800"/>
            <a:ext cx="533400" cy="7105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305300" y="2188028"/>
            <a:ext cx="533400" cy="268877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407233" y="2209800"/>
            <a:ext cx="533400" cy="7105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28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Bagira\Downloads\9f750d38377551.575fc4dd4e9a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agira\Downloads\159405890_107521368076045_309521776695185353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362"/>
            <a:ext cx="2454904" cy="17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454904" y="55362"/>
            <a:ext cx="6689096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«</a:t>
            </a:r>
            <a:r>
              <a:rPr lang="ru-RU" sz="2400" b="1" dirty="0" smtClean="0"/>
              <a:t>Волонтеры </a:t>
            </a:r>
            <a:r>
              <a:rPr lang="ru-RU" sz="2400" b="1" dirty="0"/>
              <a:t>русского языка</a:t>
            </a:r>
            <a:r>
              <a:rPr lang="ru-RU" sz="2400" b="1" dirty="0" smtClean="0"/>
              <a:t>»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4250" y="893562"/>
            <a:ext cx="47625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u="sng" dirty="0"/>
              <a:t>Миссия </a:t>
            </a:r>
            <a:r>
              <a:rPr lang="ru-RU" dirty="0" smtClean="0"/>
              <a:t>-  </a:t>
            </a:r>
            <a:r>
              <a:rPr lang="ru-RU" dirty="0"/>
              <a:t>объединение населения города для популяризации русского языка с целью улучшения  образования и качества жизни </a:t>
            </a:r>
            <a:r>
              <a:rPr lang="ru-RU" dirty="0" smtClean="0"/>
              <a:t>населения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17813" y="2093891"/>
            <a:ext cx="1922813" cy="7255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конкурсы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64429" y="2099829"/>
            <a:ext cx="2571750" cy="7255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дни русского языка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05000" y="2099829"/>
            <a:ext cx="1981200" cy="7255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олимпиады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436179" y="2093890"/>
            <a:ext cx="2725882" cy="7255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социальная реклама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2656" y="4572000"/>
            <a:ext cx="2013857" cy="15838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/>
              <a:t>задачи</a:t>
            </a:r>
            <a:endParaRPr 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454904" y="4288209"/>
            <a:ext cx="3981275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установление тесных контактов с администрацией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54905" y="5056661"/>
            <a:ext cx="3981274" cy="9826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обеспечение поддержки инициативы властными структурами города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54904" y="6149439"/>
            <a:ext cx="3981274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обеспечение высокой известности проекта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28600" y="2971800"/>
            <a:ext cx="3635829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«</a:t>
            </a:r>
            <a:r>
              <a:rPr lang="ru-RU" sz="2400" i="1" dirty="0"/>
              <a:t>Через грамотное слово к качественно лучшей жизни». 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147335" y="2971800"/>
            <a:ext cx="3635829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/>
              <a:t>Лозунг проекта: «Родное слово помогает». 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692904" y="46482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034990" y="5389911"/>
            <a:ext cx="45720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688238" y="6039344"/>
            <a:ext cx="693503" cy="584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 descr="C:\Users\Bagira\Downloads\121318-66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684" y="5056661"/>
            <a:ext cx="2671376" cy="18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65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Bagira\Downloads\9f750d38377551.575fc4dd4e9a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21722" y="15834"/>
            <a:ext cx="8869878" cy="8985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</a:rPr>
              <a:t>Акция </a:t>
            </a:r>
            <a:r>
              <a:rPr lang="ru-RU" sz="3200" b="1" dirty="0">
                <a:solidFill>
                  <a:schemeClr val="bg1"/>
                </a:solidFill>
              </a:rPr>
              <a:t>«Пиши и говори правильно»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8363" y="3674145"/>
            <a:ext cx="3276600" cy="13741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распространение правильного написания общеупотребительных слов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1722" y="2667000"/>
            <a:ext cx="3276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пробуждение  интереса жителей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4117" y="1371600"/>
            <a:ext cx="3276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создание информационного поля вокруг деятельности волонтеров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6"/>
          <a:stretch/>
        </p:blipFill>
        <p:spPr bwMode="auto">
          <a:xfrm>
            <a:off x="3505200" y="913409"/>
            <a:ext cx="5616410" cy="594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Bagira\Downloads\159405890_107521368076045_309521776695185353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0467"/>
            <a:ext cx="2454904" cy="17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Bagira\Downloads\9f750d38377551.575fc4dd4e9a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52400" y="76200"/>
            <a:ext cx="8839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Специальное </a:t>
            </a:r>
            <a:r>
              <a:rPr lang="ru-RU" sz="2400" b="1" dirty="0"/>
              <a:t>мероприятия «Язык мой – друг мой»</a:t>
            </a:r>
            <a:endParaRPr lang="ru-RU" sz="2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8600" y="1066800"/>
            <a:ext cx="8763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Массовое мероприятие посвящено Дню славянской письменности (24 мая)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074" name="Рисунок 1" descr="Описание: D:\Documents and Settings\Vitaliy\Рабочий стол\ТАНЯ\логотип\Рисунок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58"/>
          <a:stretch>
            <a:fillRect/>
          </a:stretch>
        </p:blipFill>
        <p:spPr bwMode="auto">
          <a:xfrm>
            <a:off x="3314700" y="2286000"/>
            <a:ext cx="5829300" cy="45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168234" y="2133600"/>
            <a:ext cx="29718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Основная целевая группа: молодежь </a:t>
            </a:r>
            <a:r>
              <a:rPr lang="ru-RU" sz="2400" dirty="0"/>
              <a:t>от 12 до 30 </a:t>
            </a:r>
            <a:r>
              <a:rPr lang="ru-RU" sz="2400" dirty="0" smtClean="0"/>
              <a:t>лет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2" descr="C:\Users\Bagira\Downloads\159405890_107521368076045_309521776695185353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0467"/>
            <a:ext cx="2454904" cy="17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19743" y="3428999"/>
            <a:ext cx="2971800" cy="16014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100" dirty="0"/>
              <a:t>Для детей (до 14 лет):</a:t>
            </a:r>
          </a:p>
          <a:p>
            <a:r>
              <a:rPr lang="ru-RU" sz="2100" dirty="0"/>
              <a:t>конкурс стихотворения, </a:t>
            </a:r>
          </a:p>
          <a:p>
            <a:r>
              <a:rPr lang="ru-RU" sz="2100" dirty="0"/>
              <a:t>рисунка персонажа русской сказки</a:t>
            </a:r>
            <a:r>
              <a:rPr lang="ru-RU" sz="2100" dirty="0" smtClean="0"/>
              <a:t>.</a:t>
            </a:r>
            <a:endParaRPr lang="ru-RU" sz="21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703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agira\Downloads\9f750d38377551.575fc4dd4e9a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762000" y="3429000"/>
          <a:ext cx="7620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Показатели </a:t>
            </a:r>
            <a:r>
              <a:rPr lang="ru-RU" sz="2400" b="1" dirty="0"/>
              <a:t>и </a:t>
            </a:r>
            <a:r>
              <a:rPr lang="ru-RU" sz="2400" b="1" dirty="0" smtClean="0"/>
              <a:t>индикаторы эффективности </a:t>
            </a:r>
            <a:r>
              <a:rPr lang="ru-RU" sz="2400" b="1" dirty="0"/>
              <a:t>деятельности «Волонтеров русского языка» </a:t>
            </a: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46539768"/>
              </p:ext>
            </p:extLst>
          </p:nvPr>
        </p:nvGraphicFramePr>
        <p:xfrm>
          <a:off x="990600" y="16764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Bagira\Downloads\9f750d38377551.575fc4dd4e9a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360218" y="152400"/>
            <a:ext cx="84582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Коммуникационные инструменты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16184" y="1802081"/>
            <a:ext cx="2590800" cy="9163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Проект «Волонтеры русского языка»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306784" y="1163782"/>
            <a:ext cx="609600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801790208"/>
              </p:ext>
            </p:extLst>
          </p:nvPr>
        </p:nvGraphicFramePr>
        <p:xfrm>
          <a:off x="1828800" y="2743200"/>
          <a:ext cx="5791200" cy="370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762000" y="3429000"/>
          <a:ext cx="7620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Bagira\Downloads\pngtree-minimalistic-blackboard-advertising-background-backgroundblackboardteachingbooktextbookstationeryhand-paintedsimple-image_828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600" y="2362200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</a:t>
            </a:r>
            <a:endParaRPr lang="ru-RU" sz="6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gira\Downloads\mode1-760x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762000" y="3429000"/>
          <a:ext cx="7620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кругленный прямоугольник 13"/>
          <p:cNvSpPr/>
          <p:nvPr/>
        </p:nvSpPr>
        <p:spPr bwMode="auto">
          <a:xfrm>
            <a:off x="485898" y="381000"/>
            <a:ext cx="8254339" cy="190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/>
              <a:t>Проблема проекта </a:t>
            </a:r>
            <a:r>
              <a:rPr lang="ru-RU" sz="2000" dirty="0" smtClean="0"/>
              <a:t>согласно </a:t>
            </a:r>
            <a:r>
              <a:rPr lang="ru-RU" sz="2000" dirty="0"/>
              <a:t>данным, приведенным в Концепции </a:t>
            </a:r>
            <a:r>
              <a:rPr lang="ru-RU" sz="2000" dirty="0" smtClean="0"/>
              <a:t>Федеральной </a:t>
            </a:r>
            <a:r>
              <a:rPr lang="ru-RU" sz="2000" dirty="0"/>
              <a:t>целевой программы «Русский язык», в РФ наблюдается снижение уровня владения русским </a:t>
            </a:r>
            <a:r>
              <a:rPr lang="ru-RU" sz="2000" dirty="0" smtClean="0"/>
              <a:t>языком, что</a:t>
            </a:r>
            <a:r>
              <a:rPr lang="ru-RU" sz="2000" dirty="0"/>
              <a:t>, в свою очередь, влечет к возникновению </a:t>
            </a:r>
            <a:r>
              <a:rPr lang="ru-RU" sz="2000" dirty="0" smtClean="0"/>
              <a:t>коммуникативных </a:t>
            </a:r>
            <a:r>
              <a:rPr lang="ru-RU" sz="2000" dirty="0"/>
              <a:t>барьеров.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95299" y="2514600"/>
            <a:ext cx="8244939" cy="182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/>
              <a:t>Актуальность темы работы </a:t>
            </a:r>
            <a:r>
              <a:rPr lang="ru-RU" sz="2000" dirty="0" smtClean="0"/>
              <a:t>обусловлена </a:t>
            </a:r>
            <a:r>
              <a:rPr lang="ru-RU" sz="2000" dirty="0"/>
              <a:t>тем, что, несмотря на многообразие методов формирования интереса к русскому языку, необходимы современные коммуникационные инструменты, направленные на популяризацию русского языка как базиса для общественных отношений, для социализации детей, подростков.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77931" y="4563094"/>
            <a:ext cx="8153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/>
              <a:t> Предмет исследования</a:t>
            </a:r>
            <a:r>
              <a:rPr lang="ru-RU" sz="2400" dirty="0"/>
              <a:t> – </a:t>
            </a:r>
            <a:r>
              <a:rPr lang="ru-RU" sz="2000" dirty="0"/>
              <a:t>коммуникационные инструменты для популяризации русского языка в молодежной среде.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9600" y="5791200"/>
            <a:ext cx="8153400" cy="9866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/>
              <a:t>Цель исследования</a:t>
            </a:r>
            <a:r>
              <a:rPr lang="ru-RU" sz="2400" dirty="0"/>
              <a:t> – </a:t>
            </a:r>
            <a:r>
              <a:rPr lang="ru-RU" sz="2000" dirty="0"/>
              <a:t>разработать коммуникационные инструменты для популяризации русского языка на локальном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xmlns="" val="1490992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28600" y="304800"/>
            <a:ext cx="41148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/>
              <a:t>Функции языка</a:t>
            </a:r>
            <a:endParaRPr lang="en-US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98957236"/>
              </p:ext>
            </p:extLst>
          </p:nvPr>
        </p:nvGraphicFramePr>
        <p:xfrm>
          <a:off x="277091" y="1371600"/>
          <a:ext cx="353290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50060328"/>
              </p:ext>
            </p:extLst>
          </p:nvPr>
        </p:nvGraphicFramePr>
        <p:xfrm>
          <a:off x="4572000" y="990600"/>
          <a:ext cx="441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457200" y="3062225"/>
            <a:ext cx="2952998" cy="1800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Коммуникационные инструменты </a:t>
            </a:r>
            <a:endParaRPr lang="en-US" sz="2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02678" y="3200400"/>
            <a:ext cx="41910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Мероприятия, </a:t>
            </a:r>
            <a:r>
              <a:rPr lang="ru-RU" dirty="0"/>
              <a:t>направленные на установление контактов с целевыми группами </a:t>
            </a:r>
            <a:r>
              <a:rPr lang="ru-RU" dirty="0" smtClean="0"/>
              <a:t>общественности</a:t>
            </a:r>
            <a:endParaRPr lang="en-US" sz="2000" dirty="0" smtClean="0"/>
          </a:p>
        </p:txBody>
      </p:sp>
      <p:sp>
        <p:nvSpPr>
          <p:cNvPr id="13" name="Стрелка вниз 12"/>
          <p:cNvSpPr/>
          <p:nvPr/>
        </p:nvSpPr>
        <p:spPr bwMode="auto">
          <a:xfrm rot="16200000">
            <a:off x="3848100" y="1104900"/>
            <a:ext cx="990600" cy="45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724400" y="571499"/>
            <a:ext cx="41910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роцесс </a:t>
            </a:r>
            <a:r>
              <a:rPr lang="ru-RU" b="1" dirty="0">
                <a:solidFill>
                  <a:srgbClr val="7030A0"/>
                </a:solidFill>
              </a:rPr>
              <a:t>распространения научных знаний в современной и доступной </a:t>
            </a:r>
            <a:r>
              <a:rPr lang="ru-RU" b="1" dirty="0" smtClean="0">
                <a:solidFill>
                  <a:srgbClr val="7030A0"/>
                </a:solidFill>
              </a:rPr>
              <a:t>форме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04800" y="228599"/>
            <a:ext cx="3629892" cy="2209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Популяризация</a:t>
            </a: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3784766" y="3467100"/>
            <a:ext cx="533400" cy="990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4649190" y="5486400"/>
            <a:ext cx="4301836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установить контакты с целевыми группами общественности</a:t>
            </a: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>
            <a:off x="6604165" y="4552087"/>
            <a:ext cx="533400" cy="990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762000" y="3429000"/>
          <a:ext cx="7620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Меры </a:t>
            </a:r>
            <a:r>
              <a:rPr lang="ru-RU" sz="3200" dirty="0">
                <a:effectLst/>
              </a:rPr>
              <a:t>по популяризации русского языка: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48391" y="1295400"/>
            <a:ext cx="8763000" cy="533400"/>
            <a:chOff x="1156847" y="1649"/>
            <a:chExt cx="3800475" cy="798341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1156847" y="1649"/>
              <a:ext cx="3800475" cy="798341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Пятиугольник 4"/>
            <p:cNvSpPr/>
            <p:nvPr/>
          </p:nvSpPr>
          <p:spPr>
            <a:xfrm rot="21600000">
              <a:off x="1356434" y="1649"/>
              <a:ext cx="3600888" cy="7983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2047" tIns="83820" rIns="156464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/>
                <a:t>разработана Концепция преподавания русского языка и </a:t>
              </a:r>
              <a:r>
                <a:rPr lang="ru-RU" sz="1400" b="1" i="1" dirty="0" smtClean="0"/>
                <a:t>литературы</a:t>
              </a:r>
              <a:endParaRPr lang="ru-RU" sz="1400" b="1" i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8391" y="2057400"/>
            <a:ext cx="8763000" cy="533400"/>
            <a:chOff x="1156847" y="1038302"/>
            <a:chExt cx="3800475" cy="798341"/>
          </a:xfrm>
        </p:grpSpPr>
        <p:sp>
          <p:nvSpPr>
            <p:cNvPr id="22" name="Пятиугольник 21"/>
            <p:cNvSpPr/>
            <p:nvPr/>
          </p:nvSpPr>
          <p:spPr>
            <a:xfrm rot="10800000">
              <a:off x="1156847" y="1038302"/>
              <a:ext cx="3800475" cy="798341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Пятиугольник 4"/>
            <p:cNvSpPr/>
            <p:nvPr/>
          </p:nvSpPr>
          <p:spPr>
            <a:xfrm rot="21600000">
              <a:off x="1356434" y="1038302"/>
              <a:ext cx="3600888" cy="7983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2047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/>
                <a:t>на </a:t>
              </a:r>
              <a:r>
                <a:rPr lang="ru-RU" sz="1400" b="1" i="1" dirty="0"/>
                <a:t>территории нашей страны 2007 год был объявлен Годом русского языка</a:t>
              </a:r>
              <a:endParaRPr lang="en-US" sz="1400" b="1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8391" y="2819400"/>
            <a:ext cx="8763000" cy="533400"/>
            <a:chOff x="1156847" y="2074955"/>
            <a:chExt cx="3800475" cy="798341"/>
          </a:xfrm>
        </p:grpSpPr>
        <p:sp>
          <p:nvSpPr>
            <p:cNvPr id="25" name="Пятиугольник 24"/>
            <p:cNvSpPr/>
            <p:nvPr/>
          </p:nvSpPr>
          <p:spPr>
            <a:xfrm rot="10800000">
              <a:off x="1156847" y="2074955"/>
              <a:ext cx="3800475" cy="798341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Пятиугольник 4"/>
            <p:cNvSpPr/>
            <p:nvPr/>
          </p:nvSpPr>
          <p:spPr>
            <a:xfrm rot="21600000">
              <a:off x="1356434" y="2074955"/>
              <a:ext cx="3600888" cy="7983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2047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 smtClean="0"/>
                <a:t>в </a:t>
              </a:r>
              <a:r>
                <a:rPr lang="ru-RU" sz="1400" b="1" i="1" dirty="0"/>
                <a:t>рамках данной масштабной акции был основан фонд «Русский мир», созданный в 2007 г. согласно указу </a:t>
              </a:r>
              <a:r>
                <a:rPr lang="ru-RU" sz="1400" b="1" i="1" dirty="0" smtClean="0"/>
                <a:t>Президента</a:t>
              </a:r>
              <a:endParaRPr lang="en-US" sz="1400" b="1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8391" y="3581400"/>
            <a:ext cx="8763000" cy="533400"/>
            <a:chOff x="1156847" y="2074955"/>
            <a:chExt cx="3800475" cy="798341"/>
          </a:xfrm>
        </p:grpSpPr>
        <p:sp>
          <p:nvSpPr>
            <p:cNvPr id="28" name="Пятиугольник 27"/>
            <p:cNvSpPr/>
            <p:nvPr/>
          </p:nvSpPr>
          <p:spPr>
            <a:xfrm rot="10800000">
              <a:off x="1156847" y="2074955"/>
              <a:ext cx="3800475" cy="798341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9" name="Пятиугольник 4"/>
            <p:cNvSpPr/>
            <p:nvPr/>
          </p:nvSpPr>
          <p:spPr>
            <a:xfrm rot="21600000">
              <a:off x="1356434" y="2074955"/>
              <a:ext cx="3600888" cy="7983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2047" tIns="83820" rIns="156464" bIns="83820" numCol="1" spcCol="1270" anchor="ctr" anchorCtr="0">
              <a:noAutofit/>
            </a:bodyPr>
            <a:lstStyle/>
            <a:p>
              <a:pPr algn="ctr"/>
              <a:r>
                <a:rPr lang="ru-RU" sz="1400" b="1" i="1" dirty="0" smtClean="0"/>
                <a:t>2015 </a:t>
              </a:r>
              <a:r>
                <a:rPr lang="ru-RU" sz="1400" b="1" i="1" dirty="0"/>
                <a:t>год был объявлен Годом литературы в России</a:t>
              </a:r>
              <a:endParaRPr lang="en-US" sz="1400" b="1" dirty="0"/>
            </a:p>
          </p:txBody>
        </p:sp>
      </p:grpSp>
      <p:sp>
        <p:nvSpPr>
          <p:cNvPr id="34" name="Пятиугольник 33"/>
          <p:cNvSpPr/>
          <p:nvPr/>
        </p:nvSpPr>
        <p:spPr>
          <a:xfrm rot="10800000">
            <a:off x="248390" y="4343400"/>
            <a:ext cx="8763000" cy="5334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35" name="Пятиугольник 4"/>
          <p:cNvSpPr/>
          <p:nvPr/>
        </p:nvSpPr>
        <p:spPr>
          <a:xfrm>
            <a:off x="740260" y="4343401"/>
            <a:ext cx="8302799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52047" tIns="83820" rIns="156464" bIns="83820" numCol="1" spcCol="1270" anchor="ctr" anchorCtr="0">
            <a:noAutofit/>
          </a:bodyPr>
          <a:lstStyle/>
          <a:p>
            <a:pPr algn="ctr"/>
            <a:r>
              <a:rPr lang="ru-RU" sz="1400" b="1" i="1" dirty="0" smtClean="0"/>
              <a:t>в </a:t>
            </a:r>
            <a:r>
              <a:rPr lang="ru-RU" sz="1400" b="1" i="1" dirty="0"/>
              <a:t>нашей стране успешно работает Проект «Тотальный диктант»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agira\Downloads\waving-flag-on-transparent-background-vector-22515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" y="0"/>
            <a:ext cx="11070804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762000" y="3429000"/>
          <a:ext cx="7620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228600" y="228600"/>
            <a:ext cx="8763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/>
              <a:t>В масштабах Краснодарского края </a:t>
            </a:r>
            <a:r>
              <a:rPr lang="ru-RU" sz="3200" dirty="0" smtClean="0"/>
              <a:t>проводится  </a:t>
            </a:r>
            <a:r>
              <a:rPr lang="ru-RU" sz="3200" dirty="0"/>
              <a:t>большое количество мероприятий</a:t>
            </a: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864854674"/>
              </p:ext>
            </p:extLst>
          </p:nvPr>
        </p:nvGraphicFramePr>
        <p:xfrm>
          <a:off x="0" y="1397000"/>
          <a:ext cx="8839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53440471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133600"/>
            <a:ext cx="3352800" cy="24929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В рамках г. Новороссийска проводятся следующие мероприятия</a:t>
            </a:r>
            <a:endParaRPr lang="ru-RU" sz="3600" b="1" i="0" spc="-15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5123" name="Picture 3" descr="C:\Users\Bagira\Downloads\37322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7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-1" y="299666"/>
            <a:ext cx="2824720" cy="196253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3150425" y="111814"/>
            <a:ext cx="2779074" cy="22013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000" dirty="0" smtClean="0"/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/>
              <a:t>формирование </a:t>
            </a:r>
            <a:r>
              <a:rPr lang="ru-RU" sz="2000" dirty="0"/>
              <a:t>интереса к русскому языку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248400" y="180282"/>
            <a:ext cx="2761261" cy="22013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/>
              <a:t>положительно  отражается на </a:t>
            </a:r>
            <a:r>
              <a:rPr lang="ru-RU" sz="2000" dirty="0"/>
              <a:t>формировании грамотности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824719" y="907666"/>
            <a:ext cx="318901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929499" y="907666"/>
            <a:ext cx="318901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73857"/>
            <a:ext cx="2672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Перечень мероприятий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48440050"/>
              </p:ext>
            </p:extLst>
          </p:nvPr>
        </p:nvGraphicFramePr>
        <p:xfrm>
          <a:off x="111826" y="2253296"/>
          <a:ext cx="4172197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Bagira\Downloads\546777-636283651065687008-16x9.tx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312" y="3733801"/>
            <a:ext cx="46396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371600" y="32657"/>
            <a:ext cx="6553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Результаты опроса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2472166"/>
              </p:ext>
            </p:extLst>
          </p:nvPr>
        </p:nvGraphicFramePr>
        <p:xfrm>
          <a:off x="11875" y="2042556"/>
          <a:ext cx="4572000" cy="291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11875" y="975756"/>
            <a:ext cx="45720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Что оказывает влияние на формирование речевой культуры человека: общество, семья или учебные заведения?</a:t>
            </a:r>
            <a:endParaRPr lang="ru-RU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84865" y="2514600"/>
            <a:ext cx="4559135" cy="1429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Должно </a:t>
            </a:r>
            <a:r>
              <a:rPr lang="ru-RU" dirty="0"/>
              <a:t>ли государство (администрация города) решать проблему бережного отношения общества к  русскому языку</a:t>
            </a:r>
            <a:r>
              <a:rPr lang="ru-RU" dirty="0" smtClean="0"/>
              <a:t>?</a:t>
            </a:r>
            <a:endParaRPr lang="ru-RU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9198220"/>
              </p:ext>
            </p:extLst>
          </p:nvPr>
        </p:nvGraphicFramePr>
        <p:xfrm>
          <a:off x="4572000" y="3715190"/>
          <a:ext cx="4559135" cy="313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3879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17">
  <a:themeElements>
    <a:clrScheme name="Другая 5">
      <a:dk1>
        <a:srgbClr val="000000"/>
      </a:dk1>
      <a:lt1>
        <a:srgbClr val="FFFFFF"/>
      </a:lt1>
      <a:dk2>
        <a:srgbClr val="3E3EF8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TS010286717</Template>
  <TotalTime>3214</TotalTime>
  <Words>914</Words>
  <Application>Microsoft Office PowerPoint</Application>
  <PresentationFormat>Экран (4:3)</PresentationFormat>
  <Paragraphs>134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TS010286717</vt:lpstr>
      <vt:lpstr>Белый текст и шрифт Courier для слайдов с кодом</vt:lpstr>
      <vt:lpstr>  Коммуникационные инструменты, направленные на популяризацию русского языка</vt:lpstr>
      <vt:lpstr>Слайд 2</vt:lpstr>
      <vt:lpstr>Слайд 3</vt:lpstr>
      <vt:lpstr>Слайд 4</vt:lpstr>
      <vt:lpstr>Меры по популяризации русского языка:</vt:lpstr>
      <vt:lpstr>Слайд 6</vt:lpstr>
      <vt:lpstr>В рамках г. Новороссийска проводятся следующие мероприятия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bagira</dc:creator>
  <cp:lastModifiedBy>а</cp:lastModifiedBy>
  <cp:revision>298</cp:revision>
  <dcterms:created xsi:type="dcterms:W3CDTF">2013-06-12T13:28:20Z</dcterms:created>
  <dcterms:modified xsi:type="dcterms:W3CDTF">2023-04-16T10:29:40Z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