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301" r:id="rId12"/>
    <p:sldId id="293" r:id="rId13"/>
    <p:sldId id="268" r:id="rId14"/>
    <p:sldId id="278" r:id="rId15"/>
    <p:sldId id="271" r:id="rId16"/>
    <p:sldId id="294" r:id="rId17"/>
    <p:sldId id="274" r:id="rId18"/>
    <p:sldId id="275" r:id="rId19"/>
    <p:sldId id="295" r:id="rId20"/>
    <p:sldId id="280" r:id="rId21"/>
    <p:sldId id="308" r:id="rId22"/>
    <p:sldId id="303" r:id="rId23"/>
    <p:sldId id="281" r:id="rId24"/>
    <p:sldId id="282" r:id="rId25"/>
    <p:sldId id="296" r:id="rId26"/>
    <p:sldId id="283" r:id="rId27"/>
    <p:sldId id="305" r:id="rId28"/>
    <p:sldId id="288" r:id="rId29"/>
    <p:sldId id="285" r:id="rId30"/>
    <p:sldId id="286" r:id="rId31"/>
    <p:sldId id="306" r:id="rId32"/>
    <p:sldId id="287" r:id="rId33"/>
    <p:sldId id="298" r:id="rId34"/>
    <p:sldId id="299" r:id="rId35"/>
    <p:sldId id="309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D2"/>
    <a:srgbClr val="D897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B31BD-16CA-47E9-9959-F79EBEE3EC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E0628F-8E0D-41ED-8326-E1E8CBEAD00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  <a:t>Нарушение  слоев  </a:t>
          </a:r>
          <a:br>
            <a:rPr lang="ru-RU" sz="4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</a:br>
          <a:r>
            <a:rPr lang="ru-RU" sz="4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  <a:t>земной  коры</a:t>
          </a:r>
          <a:endParaRPr lang="ru-RU" sz="4400" dirty="0"/>
        </a:p>
      </dgm:t>
    </dgm:pt>
    <dgm:pt modelId="{ED2A2077-1882-43E0-979D-48455EB7CE1C}" type="parTrans" cxnId="{6E35CCA8-D3F6-4D9C-9FED-0B87FA1749DE}">
      <dgm:prSet/>
      <dgm:spPr/>
      <dgm:t>
        <a:bodyPr/>
        <a:lstStyle/>
        <a:p>
          <a:endParaRPr lang="ru-RU"/>
        </a:p>
      </dgm:t>
    </dgm:pt>
    <dgm:pt modelId="{3E293D18-DC40-4445-A2ED-C2EC854008F9}" type="sibTrans" cxnId="{6E35CCA8-D3F6-4D9C-9FED-0B87FA1749DE}">
      <dgm:prSet/>
      <dgm:spPr/>
      <dgm:t>
        <a:bodyPr/>
        <a:lstStyle/>
        <a:p>
          <a:endParaRPr lang="ru-RU"/>
        </a:p>
      </dgm:t>
    </dgm:pt>
    <dgm:pt modelId="{2BA961B3-841B-4362-82DA-3955B15B5BF0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latin typeface="Arial Black" pitchFamily="34" charset="0"/>
            </a:rPr>
            <a:t>Складкообразование </a:t>
          </a:r>
          <a:endParaRPr lang="ru-RU" dirty="0">
            <a:solidFill>
              <a:srgbClr val="FF0000"/>
            </a:solidFill>
            <a:latin typeface="Arial Black" pitchFamily="34" charset="0"/>
          </a:endParaRPr>
        </a:p>
      </dgm:t>
    </dgm:pt>
    <dgm:pt modelId="{6AEBE6D6-588D-4A39-948E-D18BF9F2A974}" type="parTrans" cxnId="{C21CF1D4-AB2F-4CFA-96CC-76553D8C83C1}">
      <dgm:prSet/>
      <dgm:spPr/>
      <dgm:t>
        <a:bodyPr/>
        <a:lstStyle/>
        <a:p>
          <a:endParaRPr lang="ru-RU"/>
        </a:p>
      </dgm:t>
    </dgm:pt>
    <dgm:pt modelId="{68DA82CA-ED9F-434A-BC94-39EAC193BD1B}" type="sibTrans" cxnId="{C21CF1D4-AB2F-4CFA-96CC-76553D8C83C1}">
      <dgm:prSet/>
      <dgm:spPr/>
      <dgm:t>
        <a:bodyPr/>
        <a:lstStyle/>
        <a:p>
          <a:endParaRPr lang="ru-RU"/>
        </a:p>
      </dgm:t>
    </dgm:pt>
    <dgm:pt modelId="{2BF95242-AB5C-4543-974C-61A5173C8334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rPr>
            <a:t>Смещение  слоёв</a:t>
          </a:r>
          <a:endParaRPr lang="ru-RU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3409D48-0A77-4FD4-98E6-42C7120D9DA7}" type="parTrans" cxnId="{AC2E6E8D-6649-44DA-A215-B3CAB7854F6D}">
      <dgm:prSet/>
      <dgm:spPr/>
      <dgm:t>
        <a:bodyPr/>
        <a:lstStyle/>
        <a:p>
          <a:endParaRPr lang="ru-RU"/>
        </a:p>
      </dgm:t>
    </dgm:pt>
    <dgm:pt modelId="{06272E21-5400-459E-892B-69DE0C91E624}" type="sibTrans" cxnId="{AC2E6E8D-6649-44DA-A215-B3CAB7854F6D}">
      <dgm:prSet/>
      <dgm:spPr/>
      <dgm:t>
        <a:bodyPr/>
        <a:lstStyle/>
        <a:p>
          <a:endParaRPr lang="ru-RU"/>
        </a:p>
      </dgm:t>
    </dgm:pt>
    <dgm:pt modelId="{C4116596-CA2E-442D-A4A2-4856B5806E5A}" type="pres">
      <dgm:prSet presAssocID="{026B31BD-16CA-47E9-9959-F79EBEE3EC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790FCE-E533-4BEB-BCA9-1C34DBE06F18}" type="pres">
      <dgm:prSet presAssocID="{40E0628F-8E0D-41ED-8326-E1E8CBEAD00D}" presName="hierRoot1" presStyleCnt="0">
        <dgm:presLayoutVars>
          <dgm:hierBranch val="init"/>
        </dgm:presLayoutVars>
      </dgm:prSet>
      <dgm:spPr/>
    </dgm:pt>
    <dgm:pt modelId="{6D98A41E-ECEA-4DE7-BA76-0340970124E1}" type="pres">
      <dgm:prSet presAssocID="{40E0628F-8E0D-41ED-8326-E1E8CBEAD00D}" presName="rootComposite1" presStyleCnt="0"/>
      <dgm:spPr/>
    </dgm:pt>
    <dgm:pt modelId="{E57A4CF0-E8AA-42AE-BDAE-940F871469DE}" type="pres">
      <dgm:prSet presAssocID="{40E0628F-8E0D-41ED-8326-E1E8CBEAD00D}" presName="rootText1" presStyleLbl="node0" presStyleIdx="0" presStyleCnt="1" custScaleX="1974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718BA-E9A5-4CC1-8862-963982D4B6F2}" type="pres">
      <dgm:prSet presAssocID="{40E0628F-8E0D-41ED-8326-E1E8CBEAD0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EE515E-6D88-41F6-A71B-DCD24E4CBAE0}" type="pres">
      <dgm:prSet presAssocID="{40E0628F-8E0D-41ED-8326-E1E8CBEAD00D}" presName="hierChild2" presStyleCnt="0"/>
      <dgm:spPr/>
    </dgm:pt>
    <dgm:pt modelId="{2B9453EC-59CE-47CD-B9D6-F0391DC763B5}" type="pres">
      <dgm:prSet presAssocID="{6AEBE6D6-588D-4A39-948E-D18BF9F2A97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89ECBBF-2E12-4CAB-AD89-9CEBC2C58130}" type="pres">
      <dgm:prSet presAssocID="{2BA961B3-841B-4362-82DA-3955B15B5BF0}" presName="hierRoot2" presStyleCnt="0">
        <dgm:presLayoutVars>
          <dgm:hierBranch val="init"/>
        </dgm:presLayoutVars>
      </dgm:prSet>
      <dgm:spPr/>
    </dgm:pt>
    <dgm:pt modelId="{22F068FA-BE2C-4109-82C8-6EBD58B2286B}" type="pres">
      <dgm:prSet presAssocID="{2BA961B3-841B-4362-82DA-3955B15B5BF0}" presName="rootComposite" presStyleCnt="0"/>
      <dgm:spPr/>
    </dgm:pt>
    <dgm:pt modelId="{C246843D-DDDC-4F52-9925-F3714F86D929}" type="pres">
      <dgm:prSet presAssocID="{2BA961B3-841B-4362-82DA-3955B15B5BF0}" presName="rootText" presStyleLbl="node2" presStyleIdx="0" presStyleCnt="2" custScaleX="124879" custScaleY="356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18C66-5E65-4B4E-B36B-3DF31AA841E1}" type="pres">
      <dgm:prSet presAssocID="{2BA961B3-841B-4362-82DA-3955B15B5BF0}" presName="rootConnector" presStyleLbl="node2" presStyleIdx="0" presStyleCnt="2"/>
      <dgm:spPr/>
      <dgm:t>
        <a:bodyPr/>
        <a:lstStyle/>
        <a:p>
          <a:endParaRPr lang="ru-RU"/>
        </a:p>
      </dgm:t>
    </dgm:pt>
    <dgm:pt modelId="{9DF7A1FE-6C6A-4257-87CB-894C1E736730}" type="pres">
      <dgm:prSet presAssocID="{2BA961B3-841B-4362-82DA-3955B15B5BF0}" presName="hierChild4" presStyleCnt="0"/>
      <dgm:spPr/>
    </dgm:pt>
    <dgm:pt modelId="{CB6A33D3-CD03-49D0-BCDA-F6CA6051A49F}" type="pres">
      <dgm:prSet presAssocID="{2BA961B3-841B-4362-82DA-3955B15B5BF0}" presName="hierChild5" presStyleCnt="0"/>
      <dgm:spPr/>
    </dgm:pt>
    <dgm:pt modelId="{5167AD8F-3FAD-45DD-9469-D1890CBBAA5C}" type="pres">
      <dgm:prSet presAssocID="{E3409D48-0A77-4FD4-98E6-42C7120D9DA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146DFA2-A6D5-4C99-B189-E279A9D87329}" type="pres">
      <dgm:prSet presAssocID="{2BF95242-AB5C-4543-974C-61A5173C8334}" presName="hierRoot2" presStyleCnt="0">
        <dgm:presLayoutVars>
          <dgm:hierBranch val="init"/>
        </dgm:presLayoutVars>
      </dgm:prSet>
      <dgm:spPr/>
    </dgm:pt>
    <dgm:pt modelId="{238BE0F7-A381-4FCA-BA18-4062B4B833EA}" type="pres">
      <dgm:prSet presAssocID="{2BF95242-AB5C-4543-974C-61A5173C8334}" presName="rootComposite" presStyleCnt="0"/>
      <dgm:spPr/>
    </dgm:pt>
    <dgm:pt modelId="{1EB4AA28-7778-41A6-A662-1339D4F3B624}" type="pres">
      <dgm:prSet presAssocID="{2BF95242-AB5C-4543-974C-61A5173C8334}" presName="rootText" presStyleLbl="node2" presStyleIdx="1" presStyleCnt="2" custScaleX="117361" custScaleY="356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B7FF0-5607-4EF3-860D-36FEEF1ABBDF}" type="pres">
      <dgm:prSet presAssocID="{2BF95242-AB5C-4543-974C-61A5173C8334}" presName="rootConnector" presStyleLbl="node2" presStyleIdx="1" presStyleCnt="2"/>
      <dgm:spPr/>
      <dgm:t>
        <a:bodyPr/>
        <a:lstStyle/>
        <a:p>
          <a:endParaRPr lang="ru-RU"/>
        </a:p>
      </dgm:t>
    </dgm:pt>
    <dgm:pt modelId="{FDC4B071-9B70-47BC-AE80-39DAACD843FE}" type="pres">
      <dgm:prSet presAssocID="{2BF95242-AB5C-4543-974C-61A5173C8334}" presName="hierChild4" presStyleCnt="0"/>
      <dgm:spPr/>
    </dgm:pt>
    <dgm:pt modelId="{8FB846C1-5589-4B40-B92A-6E9047587177}" type="pres">
      <dgm:prSet presAssocID="{2BF95242-AB5C-4543-974C-61A5173C8334}" presName="hierChild5" presStyleCnt="0"/>
      <dgm:spPr/>
    </dgm:pt>
    <dgm:pt modelId="{D5D85022-92B7-4ED7-8CE6-C2CFA6DA5EAA}" type="pres">
      <dgm:prSet presAssocID="{40E0628F-8E0D-41ED-8326-E1E8CBEAD00D}" presName="hierChild3" presStyleCnt="0"/>
      <dgm:spPr/>
    </dgm:pt>
  </dgm:ptLst>
  <dgm:cxnLst>
    <dgm:cxn modelId="{6E35CCA8-D3F6-4D9C-9FED-0B87FA1749DE}" srcId="{026B31BD-16CA-47E9-9959-F79EBEE3EC89}" destId="{40E0628F-8E0D-41ED-8326-E1E8CBEAD00D}" srcOrd="0" destOrd="0" parTransId="{ED2A2077-1882-43E0-979D-48455EB7CE1C}" sibTransId="{3E293D18-DC40-4445-A2ED-C2EC854008F9}"/>
    <dgm:cxn modelId="{9AD47755-1C15-4C27-953F-10A240DF92F4}" type="presOf" srcId="{2BF95242-AB5C-4543-974C-61A5173C8334}" destId="{F71B7FF0-5607-4EF3-860D-36FEEF1ABBDF}" srcOrd="1" destOrd="0" presId="urn:microsoft.com/office/officeart/2005/8/layout/orgChart1"/>
    <dgm:cxn modelId="{B0E6DF0A-9C8F-4D24-8573-F97FF62AA57A}" type="presOf" srcId="{E3409D48-0A77-4FD4-98E6-42C7120D9DA7}" destId="{5167AD8F-3FAD-45DD-9469-D1890CBBAA5C}" srcOrd="0" destOrd="0" presId="urn:microsoft.com/office/officeart/2005/8/layout/orgChart1"/>
    <dgm:cxn modelId="{1BFE1F74-5BD4-4A4C-BCB2-94D10A6F5547}" type="presOf" srcId="{40E0628F-8E0D-41ED-8326-E1E8CBEAD00D}" destId="{701718BA-E9A5-4CC1-8862-963982D4B6F2}" srcOrd="1" destOrd="0" presId="urn:microsoft.com/office/officeart/2005/8/layout/orgChart1"/>
    <dgm:cxn modelId="{2B590F29-AE78-4A90-80FE-E900F8E2985E}" type="presOf" srcId="{2BA961B3-841B-4362-82DA-3955B15B5BF0}" destId="{88D18C66-5E65-4B4E-B36B-3DF31AA841E1}" srcOrd="1" destOrd="0" presId="urn:microsoft.com/office/officeart/2005/8/layout/orgChart1"/>
    <dgm:cxn modelId="{AC2E6E8D-6649-44DA-A215-B3CAB7854F6D}" srcId="{40E0628F-8E0D-41ED-8326-E1E8CBEAD00D}" destId="{2BF95242-AB5C-4543-974C-61A5173C8334}" srcOrd="1" destOrd="0" parTransId="{E3409D48-0A77-4FD4-98E6-42C7120D9DA7}" sibTransId="{06272E21-5400-459E-892B-69DE0C91E624}"/>
    <dgm:cxn modelId="{3EA4A0DD-AA70-47CD-93E4-8C7F7FA7CECF}" type="presOf" srcId="{2BF95242-AB5C-4543-974C-61A5173C8334}" destId="{1EB4AA28-7778-41A6-A662-1339D4F3B624}" srcOrd="0" destOrd="0" presId="urn:microsoft.com/office/officeart/2005/8/layout/orgChart1"/>
    <dgm:cxn modelId="{EA5FC662-C5AC-4F23-A31A-88F11FC9E0C4}" type="presOf" srcId="{2BA961B3-841B-4362-82DA-3955B15B5BF0}" destId="{C246843D-DDDC-4F52-9925-F3714F86D929}" srcOrd="0" destOrd="0" presId="urn:microsoft.com/office/officeart/2005/8/layout/orgChart1"/>
    <dgm:cxn modelId="{BD81EFAF-EF8C-4AB4-B7E5-5CD0B0AEAD74}" type="presOf" srcId="{026B31BD-16CA-47E9-9959-F79EBEE3EC89}" destId="{C4116596-CA2E-442D-A4A2-4856B5806E5A}" srcOrd="0" destOrd="0" presId="urn:microsoft.com/office/officeart/2005/8/layout/orgChart1"/>
    <dgm:cxn modelId="{3A41DE95-CBF3-42B6-B1F5-0F420C28CCFB}" type="presOf" srcId="{40E0628F-8E0D-41ED-8326-E1E8CBEAD00D}" destId="{E57A4CF0-E8AA-42AE-BDAE-940F871469DE}" srcOrd="0" destOrd="0" presId="urn:microsoft.com/office/officeart/2005/8/layout/orgChart1"/>
    <dgm:cxn modelId="{C21CF1D4-AB2F-4CFA-96CC-76553D8C83C1}" srcId="{40E0628F-8E0D-41ED-8326-E1E8CBEAD00D}" destId="{2BA961B3-841B-4362-82DA-3955B15B5BF0}" srcOrd="0" destOrd="0" parTransId="{6AEBE6D6-588D-4A39-948E-D18BF9F2A974}" sibTransId="{68DA82CA-ED9F-434A-BC94-39EAC193BD1B}"/>
    <dgm:cxn modelId="{EFCCBBE3-8D09-4D02-9A7B-64C34A30CFAD}" type="presOf" srcId="{6AEBE6D6-588D-4A39-948E-D18BF9F2A974}" destId="{2B9453EC-59CE-47CD-B9D6-F0391DC763B5}" srcOrd="0" destOrd="0" presId="urn:microsoft.com/office/officeart/2005/8/layout/orgChart1"/>
    <dgm:cxn modelId="{2B097FA7-7430-40C0-A6C3-F4F8CF96795A}" type="presParOf" srcId="{C4116596-CA2E-442D-A4A2-4856B5806E5A}" destId="{58790FCE-E533-4BEB-BCA9-1C34DBE06F18}" srcOrd="0" destOrd="0" presId="urn:microsoft.com/office/officeart/2005/8/layout/orgChart1"/>
    <dgm:cxn modelId="{C174E528-50D0-4205-8176-4F2CFC48ADF9}" type="presParOf" srcId="{58790FCE-E533-4BEB-BCA9-1C34DBE06F18}" destId="{6D98A41E-ECEA-4DE7-BA76-0340970124E1}" srcOrd="0" destOrd="0" presId="urn:microsoft.com/office/officeart/2005/8/layout/orgChart1"/>
    <dgm:cxn modelId="{9795E3B7-661F-4529-8A72-DBE287D9798B}" type="presParOf" srcId="{6D98A41E-ECEA-4DE7-BA76-0340970124E1}" destId="{E57A4CF0-E8AA-42AE-BDAE-940F871469DE}" srcOrd="0" destOrd="0" presId="urn:microsoft.com/office/officeart/2005/8/layout/orgChart1"/>
    <dgm:cxn modelId="{4B79AF72-B2FD-4C3B-861C-22369A6D8702}" type="presParOf" srcId="{6D98A41E-ECEA-4DE7-BA76-0340970124E1}" destId="{701718BA-E9A5-4CC1-8862-963982D4B6F2}" srcOrd="1" destOrd="0" presId="urn:microsoft.com/office/officeart/2005/8/layout/orgChart1"/>
    <dgm:cxn modelId="{214DB9EC-D5FF-4C38-8A13-25DEFFCFE878}" type="presParOf" srcId="{58790FCE-E533-4BEB-BCA9-1C34DBE06F18}" destId="{47EE515E-6D88-41F6-A71B-DCD24E4CBAE0}" srcOrd="1" destOrd="0" presId="urn:microsoft.com/office/officeart/2005/8/layout/orgChart1"/>
    <dgm:cxn modelId="{FD41FFD2-1EFC-48CB-9664-0651E996D03F}" type="presParOf" srcId="{47EE515E-6D88-41F6-A71B-DCD24E4CBAE0}" destId="{2B9453EC-59CE-47CD-B9D6-F0391DC763B5}" srcOrd="0" destOrd="0" presId="urn:microsoft.com/office/officeart/2005/8/layout/orgChart1"/>
    <dgm:cxn modelId="{E7B00114-5C60-4568-A7EE-D65B0A96193A}" type="presParOf" srcId="{47EE515E-6D88-41F6-A71B-DCD24E4CBAE0}" destId="{B89ECBBF-2E12-4CAB-AD89-9CEBC2C58130}" srcOrd="1" destOrd="0" presId="urn:microsoft.com/office/officeart/2005/8/layout/orgChart1"/>
    <dgm:cxn modelId="{B96BD814-B61D-40E1-9DFE-B0876C3DAA87}" type="presParOf" srcId="{B89ECBBF-2E12-4CAB-AD89-9CEBC2C58130}" destId="{22F068FA-BE2C-4109-82C8-6EBD58B2286B}" srcOrd="0" destOrd="0" presId="urn:microsoft.com/office/officeart/2005/8/layout/orgChart1"/>
    <dgm:cxn modelId="{6F4AD566-5D48-4F3E-97D4-2A2553CEAC82}" type="presParOf" srcId="{22F068FA-BE2C-4109-82C8-6EBD58B2286B}" destId="{C246843D-DDDC-4F52-9925-F3714F86D929}" srcOrd="0" destOrd="0" presId="urn:microsoft.com/office/officeart/2005/8/layout/orgChart1"/>
    <dgm:cxn modelId="{664D75AB-C5AD-4AFE-828F-6926C5F9B658}" type="presParOf" srcId="{22F068FA-BE2C-4109-82C8-6EBD58B2286B}" destId="{88D18C66-5E65-4B4E-B36B-3DF31AA841E1}" srcOrd="1" destOrd="0" presId="urn:microsoft.com/office/officeart/2005/8/layout/orgChart1"/>
    <dgm:cxn modelId="{3B747A9B-57D2-402E-A735-C01FD13C9D84}" type="presParOf" srcId="{B89ECBBF-2E12-4CAB-AD89-9CEBC2C58130}" destId="{9DF7A1FE-6C6A-4257-87CB-894C1E736730}" srcOrd="1" destOrd="0" presId="urn:microsoft.com/office/officeart/2005/8/layout/orgChart1"/>
    <dgm:cxn modelId="{C911CC29-B8E6-4827-BF0A-201D68347956}" type="presParOf" srcId="{B89ECBBF-2E12-4CAB-AD89-9CEBC2C58130}" destId="{CB6A33D3-CD03-49D0-BCDA-F6CA6051A49F}" srcOrd="2" destOrd="0" presId="urn:microsoft.com/office/officeart/2005/8/layout/orgChart1"/>
    <dgm:cxn modelId="{77FD9A85-AC1B-42F1-978D-06468577B6E6}" type="presParOf" srcId="{47EE515E-6D88-41F6-A71B-DCD24E4CBAE0}" destId="{5167AD8F-3FAD-45DD-9469-D1890CBBAA5C}" srcOrd="2" destOrd="0" presId="urn:microsoft.com/office/officeart/2005/8/layout/orgChart1"/>
    <dgm:cxn modelId="{B13C6AA8-779F-4556-B558-4DEF8BD73F1F}" type="presParOf" srcId="{47EE515E-6D88-41F6-A71B-DCD24E4CBAE0}" destId="{B146DFA2-A6D5-4C99-B189-E279A9D87329}" srcOrd="3" destOrd="0" presId="urn:microsoft.com/office/officeart/2005/8/layout/orgChart1"/>
    <dgm:cxn modelId="{5165350D-549A-4487-A4E0-B42D3BC1D0CC}" type="presParOf" srcId="{B146DFA2-A6D5-4C99-B189-E279A9D87329}" destId="{238BE0F7-A381-4FCA-BA18-4062B4B833EA}" srcOrd="0" destOrd="0" presId="urn:microsoft.com/office/officeart/2005/8/layout/orgChart1"/>
    <dgm:cxn modelId="{EF32B083-5E94-4215-A89C-F5528AB6A238}" type="presParOf" srcId="{238BE0F7-A381-4FCA-BA18-4062B4B833EA}" destId="{1EB4AA28-7778-41A6-A662-1339D4F3B624}" srcOrd="0" destOrd="0" presId="urn:microsoft.com/office/officeart/2005/8/layout/orgChart1"/>
    <dgm:cxn modelId="{ADC60CFE-85D4-4836-A504-7A904E8698A3}" type="presParOf" srcId="{238BE0F7-A381-4FCA-BA18-4062B4B833EA}" destId="{F71B7FF0-5607-4EF3-860D-36FEEF1ABBDF}" srcOrd="1" destOrd="0" presId="urn:microsoft.com/office/officeart/2005/8/layout/orgChart1"/>
    <dgm:cxn modelId="{DD78F30E-D1CF-4252-80F9-7F0C9BD6C4E8}" type="presParOf" srcId="{B146DFA2-A6D5-4C99-B189-E279A9D87329}" destId="{FDC4B071-9B70-47BC-AE80-39DAACD843FE}" srcOrd="1" destOrd="0" presId="urn:microsoft.com/office/officeart/2005/8/layout/orgChart1"/>
    <dgm:cxn modelId="{D8639884-1731-40C5-8569-08EC1C61DCED}" type="presParOf" srcId="{B146DFA2-A6D5-4C99-B189-E279A9D87329}" destId="{8FB846C1-5589-4B40-B92A-6E9047587177}" srcOrd="2" destOrd="0" presId="urn:microsoft.com/office/officeart/2005/8/layout/orgChart1"/>
    <dgm:cxn modelId="{66AE6E8D-D81A-4AC6-8A7E-6B95E3ED3BF6}" type="presParOf" srcId="{58790FCE-E533-4BEB-BCA9-1C34DBE06F18}" destId="{D5D85022-92B7-4ED7-8CE6-C2CFA6DA5EAA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B31BD-16CA-47E9-9959-F79EBEE3EC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E0628F-8E0D-41ED-8326-E1E8CBEAD00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  <a:t>Нарушение  слоев  </a:t>
          </a:r>
          <a:br>
            <a:rPr lang="ru-RU" sz="4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</a:br>
          <a:r>
            <a:rPr lang="ru-RU" sz="4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  <a:t>земной  коры</a:t>
          </a:r>
          <a:endParaRPr lang="ru-RU" sz="4400" dirty="0"/>
        </a:p>
      </dgm:t>
    </dgm:pt>
    <dgm:pt modelId="{ED2A2077-1882-43E0-979D-48455EB7CE1C}" type="parTrans" cxnId="{6E35CCA8-D3F6-4D9C-9FED-0B87FA1749DE}">
      <dgm:prSet/>
      <dgm:spPr/>
      <dgm:t>
        <a:bodyPr/>
        <a:lstStyle/>
        <a:p>
          <a:endParaRPr lang="ru-RU"/>
        </a:p>
      </dgm:t>
    </dgm:pt>
    <dgm:pt modelId="{3E293D18-DC40-4445-A2ED-C2EC854008F9}" type="sibTrans" cxnId="{6E35CCA8-D3F6-4D9C-9FED-0B87FA1749DE}">
      <dgm:prSet/>
      <dgm:spPr/>
      <dgm:t>
        <a:bodyPr/>
        <a:lstStyle/>
        <a:p>
          <a:endParaRPr lang="ru-RU"/>
        </a:p>
      </dgm:t>
    </dgm:pt>
    <dgm:pt modelId="{2BA961B3-841B-4362-82DA-3955B15B5BF0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latin typeface="Arial Black" pitchFamily="34" charset="0"/>
            </a:rPr>
            <a:t>Складкообразование </a:t>
          </a:r>
          <a:endParaRPr lang="ru-RU" dirty="0">
            <a:solidFill>
              <a:srgbClr val="FF0000"/>
            </a:solidFill>
            <a:latin typeface="Arial Black" pitchFamily="34" charset="0"/>
          </a:endParaRPr>
        </a:p>
      </dgm:t>
    </dgm:pt>
    <dgm:pt modelId="{6AEBE6D6-588D-4A39-948E-D18BF9F2A974}" type="parTrans" cxnId="{C21CF1D4-AB2F-4CFA-96CC-76553D8C83C1}">
      <dgm:prSet/>
      <dgm:spPr/>
      <dgm:t>
        <a:bodyPr/>
        <a:lstStyle/>
        <a:p>
          <a:endParaRPr lang="ru-RU"/>
        </a:p>
      </dgm:t>
    </dgm:pt>
    <dgm:pt modelId="{68DA82CA-ED9F-434A-BC94-39EAC193BD1B}" type="sibTrans" cxnId="{C21CF1D4-AB2F-4CFA-96CC-76553D8C83C1}">
      <dgm:prSet/>
      <dgm:spPr/>
      <dgm:t>
        <a:bodyPr/>
        <a:lstStyle/>
        <a:p>
          <a:endParaRPr lang="ru-RU"/>
        </a:p>
      </dgm:t>
    </dgm:pt>
    <dgm:pt modelId="{2BF95242-AB5C-4543-974C-61A5173C8334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ial Black" pitchFamily="34" charset="0"/>
            </a:rPr>
            <a:t>Смещение  слоёв</a:t>
          </a:r>
          <a:endParaRPr lang="ru-RU" dirty="0">
            <a:solidFill>
              <a:srgbClr val="FF0000"/>
            </a:solidFill>
          </a:endParaRPr>
        </a:p>
      </dgm:t>
    </dgm:pt>
    <dgm:pt modelId="{E3409D48-0A77-4FD4-98E6-42C7120D9DA7}" type="parTrans" cxnId="{AC2E6E8D-6649-44DA-A215-B3CAB7854F6D}">
      <dgm:prSet/>
      <dgm:spPr/>
      <dgm:t>
        <a:bodyPr/>
        <a:lstStyle/>
        <a:p>
          <a:endParaRPr lang="ru-RU"/>
        </a:p>
      </dgm:t>
    </dgm:pt>
    <dgm:pt modelId="{06272E21-5400-459E-892B-69DE0C91E624}" type="sibTrans" cxnId="{AC2E6E8D-6649-44DA-A215-B3CAB7854F6D}">
      <dgm:prSet/>
      <dgm:spPr/>
      <dgm:t>
        <a:bodyPr/>
        <a:lstStyle/>
        <a:p>
          <a:endParaRPr lang="ru-RU"/>
        </a:p>
      </dgm:t>
    </dgm:pt>
    <dgm:pt modelId="{AEB55DF9-660D-4DE9-980A-753C2E783BA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000" dirty="0">
            <a:solidFill>
              <a:srgbClr val="EC14D2"/>
            </a:solidFill>
            <a:latin typeface="Arial Black" pitchFamily="34" charset="0"/>
          </a:endParaRPr>
        </a:p>
      </dgm:t>
    </dgm:pt>
    <dgm:pt modelId="{E1D98D12-CDE8-4407-BE5D-3B667EF1C72B}" type="parTrans" cxnId="{46C6472B-2506-48E3-9117-D8F4128ECD9C}">
      <dgm:prSet/>
      <dgm:spPr/>
      <dgm:t>
        <a:bodyPr/>
        <a:lstStyle/>
        <a:p>
          <a:endParaRPr lang="ru-RU"/>
        </a:p>
      </dgm:t>
    </dgm:pt>
    <dgm:pt modelId="{9AEB6BF5-C905-4C14-B778-66A38E167FDF}" type="sibTrans" cxnId="{46C6472B-2506-48E3-9117-D8F4128ECD9C}">
      <dgm:prSet/>
      <dgm:spPr/>
      <dgm:t>
        <a:bodyPr/>
        <a:lstStyle/>
        <a:p>
          <a:endParaRPr lang="ru-RU"/>
        </a:p>
      </dgm:t>
    </dgm:pt>
    <dgm:pt modelId="{C4116596-CA2E-442D-A4A2-4856B5806E5A}" type="pres">
      <dgm:prSet presAssocID="{026B31BD-16CA-47E9-9959-F79EBEE3EC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790FCE-E533-4BEB-BCA9-1C34DBE06F18}" type="pres">
      <dgm:prSet presAssocID="{40E0628F-8E0D-41ED-8326-E1E8CBEAD00D}" presName="hierRoot1" presStyleCnt="0">
        <dgm:presLayoutVars>
          <dgm:hierBranch val="init"/>
        </dgm:presLayoutVars>
      </dgm:prSet>
      <dgm:spPr/>
    </dgm:pt>
    <dgm:pt modelId="{6D98A41E-ECEA-4DE7-BA76-0340970124E1}" type="pres">
      <dgm:prSet presAssocID="{40E0628F-8E0D-41ED-8326-E1E8CBEAD00D}" presName="rootComposite1" presStyleCnt="0"/>
      <dgm:spPr/>
    </dgm:pt>
    <dgm:pt modelId="{E57A4CF0-E8AA-42AE-BDAE-940F871469DE}" type="pres">
      <dgm:prSet presAssocID="{40E0628F-8E0D-41ED-8326-E1E8CBEAD00D}" presName="rootText1" presStyleLbl="node0" presStyleIdx="0" presStyleCnt="1" custScaleX="343394" custScaleY="196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718BA-E9A5-4CC1-8862-963982D4B6F2}" type="pres">
      <dgm:prSet presAssocID="{40E0628F-8E0D-41ED-8326-E1E8CBEAD0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EE515E-6D88-41F6-A71B-DCD24E4CBAE0}" type="pres">
      <dgm:prSet presAssocID="{40E0628F-8E0D-41ED-8326-E1E8CBEAD00D}" presName="hierChild2" presStyleCnt="0"/>
      <dgm:spPr/>
    </dgm:pt>
    <dgm:pt modelId="{2B9453EC-59CE-47CD-B9D6-F0391DC763B5}" type="pres">
      <dgm:prSet presAssocID="{6AEBE6D6-588D-4A39-948E-D18BF9F2A97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89ECBBF-2E12-4CAB-AD89-9CEBC2C58130}" type="pres">
      <dgm:prSet presAssocID="{2BA961B3-841B-4362-82DA-3955B15B5BF0}" presName="hierRoot2" presStyleCnt="0">
        <dgm:presLayoutVars>
          <dgm:hierBranch val="init"/>
        </dgm:presLayoutVars>
      </dgm:prSet>
      <dgm:spPr/>
    </dgm:pt>
    <dgm:pt modelId="{22F068FA-BE2C-4109-82C8-6EBD58B2286B}" type="pres">
      <dgm:prSet presAssocID="{2BA961B3-841B-4362-82DA-3955B15B5BF0}" presName="rootComposite" presStyleCnt="0"/>
      <dgm:spPr/>
    </dgm:pt>
    <dgm:pt modelId="{C246843D-DDDC-4F52-9925-F3714F86D929}" type="pres">
      <dgm:prSet presAssocID="{2BA961B3-841B-4362-82DA-3955B15B5BF0}" presName="rootText" presStyleLbl="node2" presStyleIdx="0" presStyleCnt="3" custScaleX="124879" custScaleY="78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18C66-5E65-4B4E-B36B-3DF31AA841E1}" type="pres">
      <dgm:prSet presAssocID="{2BA961B3-841B-4362-82DA-3955B15B5BF0}" presName="rootConnector" presStyleLbl="node2" presStyleIdx="0" presStyleCnt="3"/>
      <dgm:spPr/>
      <dgm:t>
        <a:bodyPr/>
        <a:lstStyle/>
        <a:p>
          <a:endParaRPr lang="ru-RU"/>
        </a:p>
      </dgm:t>
    </dgm:pt>
    <dgm:pt modelId="{9DF7A1FE-6C6A-4257-87CB-894C1E736730}" type="pres">
      <dgm:prSet presAssocID="{2BA961B3-841B-4362-82DA-3955B15B5BF0}" presName="hierChild4" presStyleCnt="0"/>
      <dgm:spPr/>
    </dgm:pt>
    <dgm:pt modelId="{CB6A33D3-CD03-49D0-BCDA-F6CA6051A49F}" type="pres">
      <dgm:prSet presAssocID="{2BA961B3-841B-4362-82DA-3955B15B5BF0}" presName="hierChild5" presStyleCnt="0"/>
      <dgm:spPr/>
    </dgm:pt>
    <dgm:pt modelId="{5167AD8F-3FAD-45DD-9469-D1890CBBAA5C}" type="pres">
      <dgm:prSet presAssocID="{E3409D48-0A77-4FD4-98E6-42C7120D9DA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146DFA2-A6D5-4C99-B189-E279A9D87329}" type="pres">
      <dgm:prSet presAssocID="{2BF95242-AB5C-4543-974C-61A5173C8334}" presName="hierRoot2" presStyleCnt="0">
        <dgm:presLayoutVars>
          <dgm:hierBranch val="init"/>
        </dgm:presLayoutVars>
      </dgm:prSet>
      <dgm:spPr/>
    </dgm:pt>
    <dgm:pt modelId="{238BE0F7-A381-4FCA-BA18-4062B4B833EA}" type="pres">
      <dgm:prSet presAssocID="{2BF95242-AB5C-4543-974C-61A5173C8334}" presName="rootComposite" presStyleCnt="0"/>
      <dgm:spPr/>
    </dgm:pt>
    <dgm:pt modelId="{1EB4AA28-7778-41A6-A662-1339D4F3B624}" type="pres">
      <dgm:prSet presAssocID="{2BF95242-AB5C-4543-974C-61A5173C8334}" presName="rootText" presStyleLbl="node2" presStyleIdx="1" presStyleCnt="3" custScaleX="117361" custScaleY="78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B7FF0-5607-4EF3-860D-36FEEF1ABBDF}" type="pres">
      <dgm:prSet presAssocID="{2BF95242-AB5C-4543-974C-61A5173C8334}" presName="rootConnector" presStyleLbl="node2" presStyleIdx="1" presStyleCnt="3"/>
      <dgm:spPr/>
      <dgm:t>
        <a:bodyPr/>
        <a:lstStyle/>
        <a:p>
          <a:endParaRPr lang="ru-RU"/>
        </a:p>
      </dgm:t>
    </dgm:pt>
    <dgm:pt modelId="{FDC4B071-9B70-47BC-AE80-39DAACD843FE}" type="pres">
      <dgm:prSet presAssocID="{2BF95242-AB5C-4543-974C-61A5173C8334}" presName="hierChild4" presStyleCnt="0"/>
      <dgm:spPr/>
    </dgm:pt>
    <dgm:pt modelId="{8FB846C1-5589-4B40-B92A-6E9047587177}" type="pres">
      <dgm:prSet presAssocID="{2BF95242-AB5C-4543-974C-61A5173C8334}" presName="hierChild5" presStyleCnt="0"/>
      <dgm:spPr/>
    </dgm:pt>
    <dgm:pt modelId="{30F2BC36-DA5C-4978-A9A8-772A46AE44A0}" type="pres">
      <dgm:prSet presAssocID="{E1D98D12-CDE8-4407-BE5D-3B667EF1C72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E39353C-E4D8-4A83-A474-858A204964E5}" type="pres">
      <dgm:prSet presAssocID="{AEB55DF9-660D-4DE9-980A-753C2E783BA6}" presName="hierRoot2" presStyleCnt="0">
        <dgm:presLayoutVars>
          <dgm:hierBranch val="init"/>
        </dgm:presLayoutVars>
      </dgm:prSet>
      <dgm:spPr/>
    </dgm:pt>
    <dgm:pt modelId="{F7572320-C122-4A21-9BAF-B61AA7CDCA5F}" type="pres">
      <dgm:prSet presAssocID="{AEB55DF9-660D-4DE9-980A-753C2E783BA6}" presName="rootComposite" presStyleCnt="0"/>
      <dgm:spPr/>
    </dgm:pt>
    <dgm:pt modelId="{CD9B2172-1EFA-425E-ABBB-9D87D2AC946C}" type="pres">
      <dgm:prSet presAssocID="{AEB55DF9-660D-4DE9-980A-753C2E783BA6}" presName="rootText" presStyleLbl="node2" presStyleIdx="2" presStyleCnt="3" custScaleX="125508" custScaleY="78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336DA-7617-48AB-BC3E-9635C1759275}" type="pres">
      <dgm:prSet presAssocID="{AEB55DF9-660D-4DE9-980A-753C2E783BA6}" presName="rootConnector" presStyleLbl="node2" presStyleIdx="2" presStyleCnt="3"/>
      <dgm:spPr/>
      <dgm:t>
        <a:bodyPr/>
        <a:lstStyle/>
        <a:p>
          <a:endParaRPr lang="ru-RU"/>
        </a:p>
      </dgm:t>
    </dgm:pt>
    <dgm:pt modelId="{0B1F5D45-E20D-4F5F-B94D-2CA87FC79B62}" type="pres">
      <dgm:prSet presAssocID="{AEB55DF9-660D-4DE9-980A-753C2E783BA6}" presName="hierChild4" presStyleCnt="0"/>
      <dgm:spPr/>
    </dgm:pt>
    <dgm:pt modelId="{0E90A9CD-F2B1-42F9-B796-D5238BF411B7}" type="pres">
      <dgm:prSet presAssocID="{AEB55DF9-660D-4DE9-980A-753C2E783BA6}" presName="hierChild5" presStyleCnt="0"/>
      <dgm:spPr/>
    </dgm:pt>
    <dgm:pt modelId="{D5D85022-92B7-4ED7-8CE6-C2CFA6DA5EAA}" type="pres">
      <dgm:prSet presAssocID="{40E0628F-8E0D-41ED-8326-E1E8CBEAD00D}" presName="hierChild3" presStyleCnt="0"/>
      <dgm:spPr/>
    </dgm:pt>
  </dgm:ptLst>
  <dgm:cxnLst>
    <dgm:cxn modelId="{5C8AD168-B6F5-4DA7-979E-018424F3D029}" type="presOf" srcId="{2BA961B3-841B-4362-82DA-3955B15B5BF0}" destId="{C246843D-DDDC-4F52-9925-F3714F86D929}" srcOrd="0" destOrd="0" presId="urn:microsoft.com/office/officeart/2005/8/layout/orgChart1"/>
    <dgm:cxn modelId="{1756644E-C11D-4CD0-8158-2F9459E95320}" type="presOf" srcId="{AEB55DF9-660D-4DE9-980A-753C2E783BA6}" destId="{CD9B2172-1EFA-425E-ABBB-9D87D2AC946C}" srcOrd="0" destOrd="0" presId="urn:microsoft.com/office/officeart/2005/8/layout/orgChart1"/>
    <dgm:cxn modelId="{6E35CCA8-D3F6-4D9C-9FED-0B87FA1749DE}" srcId="{026B31BD-16CA-47E9-9959-F79EBEE3EC89}" destId="{40E0628F-8E0D-41ED-8326-E1E8CBEAD00D}" srcOrd="0" destOrd="0" parTransId="{ED2A2077-1882-43E0-979D-48455EB7CE1C}" sibTransId="{3E293D18-DC40-4445-A2ED-C2EC854008F9}"/>
    <dgm:cxn modelId="{038AEE8A-CC34-459B-ADC1-7ACBF03F491A}" type="presOf" srcId="{026B31BD-16CA-47E9-9959-F79EBEE3EC89}" destId="{C4116596-CA2E-442D-A4A2-4856B5806E5A}" srcOrd="0" destOrd="0" presId="urn:microsoft.com/office/officeart/2005/8/layout/orgChart1"/>
    <dgm:cxn modelId="{F08B33F8-46AB-494B-8B73-06F0FCA6535D}" type="presOf" srcId="{E1D98D12-CDE8-4407-BE5D-3B667EF1C72B}" destId="{30F2BC36-DA5C-4978-A9A8-772A46AE44A0}" srcOrd="0" destOrd="0" presId="urn:microsoft.com/office/officeart/2005/8/layout/orgChart1"/>
    <dgm:cxn modelId="{1D37CBAF-DDF2-4EC8-BD4B-000397B8C4A8}" type="presOf" srcId="{40E0628F-8E0D-41ED-8326-E1E8CBEAD00D}" destId="{701718BA-E9A5-4CC1-8862-963982D4B6F2}" srcOrd="1" destOrd="0" presId="urn:microsoft.com/office/officeart/2005/8/layout/orgChart1"/>
    <dgm:cxn modelId="{C8DCC023-5B92-4855-BD2B-BFC2061DE55E}" type="presOf" srcId="{E3409D48-0A77-4FD4-98E6-42C7120D9DA7}" destId="{5167AD8F-3FAD-45DD-9469-D1890CBBAA5C}" srcOrd="0" destOrd="0" presId="urn:microsoft.com/office/officeart/2005/8/layout/orgChart1"/>
    <dgm:cxn modelId="{DC63B248-61C5-44A1-B4E2-832F5970666F}" type="presOf" srcId="{2BF95242-AB5C-4543-974C-61A5173C8334}" destId="{F71B7FF0-5607-4EF3-860D-36FEEF1ABBDF}" srcOrd="1" destOrd="0" presId="urn:microsoft.com/office/officeart/2005/8/layout/orgChart1"/>
    <dgm:cxn modelId="{4E196846-ECE8-4BF3-B5D6-784269AD19A2}" type="presOf" srcId="{6AEBE6D6-588D-4A39-948E-D18BF9F2A974}" destId="{2B9453EC-59CE-47CD-B9D6-F0391DC763B5}" srcOrd="0" destOrd="0" presId="urn:microsoft.com/office/officeart/2005/8/layout/orgChart1"/>
    <dgm:cxn modelId="{C54EA506-F8EB-40F8-B5A3-9D357991482A}" type="presOf" srcId="{40E0628F-8E0D-41ED-8326-E1E8CBEAD00D}" destId="{E57A4CF0-E8AA-42AE-BDAE-940F871469DE}" srcOrd="0" destOrd="0" presId="urn:microsoft.com/office/officeart/2005/8/layout/orgChart1"/>
    <dgm:cxn modelId="{AC2E6E8D-6649-44DA-A215-B3CAB7854F6D}" srcId="{40E0628F-8E0D-41ED-8326-E1E8CBEAD00D}" destId="{2BF95242-AB5C-4543-974C-61A5173C8334}" srcOrd="1" destOrd="0" parTransId="{E3409D48-0A77-4FD4-98E6-42C7120D9DA7}" sibTransId="{06272E21-5400-459E-892B-69DE0C91E624}"/>
    <dgm:cxn modelId="{2F21C68F-BEFA-4D9C-B0FC-B99298EB1D5F}" type="presOf" srcId="{AEB55DF9-660D-4DE9-980A-753C2E783BA6}" destId="{723336DA-7617-48AB-BC3E-9635C1759275}" srcOrd="1" destOrd="0" presId="urn:microsoft.com/office/officeart/2005/8/layout/orgChart1"/>
    <dgm:cxn modelId="{46C6472B-2506-48E3-9117-D8F4128ECD9C}" srcId="{40E0628F-8E0D-41ED-8326-E1E8CBEAD00D}" destId="{AEB55DF9-660D-4DE9-980A-753C2E783BA6}" srcOrd="2" destOrd="0" parTransId="{E1D98D12-CDE8-4407-BE5D-3B667EF1C72B}" sibTransId="{9AEB6BF5-C905-4C14-B778-66A38E167FDF}"/>
    <dgm:cxn modelId="{3B7FB6B9-EFEF-4651-B453-7E3EC25129CC}" type="presOf" srcId="{2BA961B3-841B-4362-82DA-3955B15B5BF0}" destId="{88D18C66-5E65-4B4E-B36B-3DF31AA841E1}" srcOrd="1" destOrd="0" presId="urn:microsoft.com/office/officeart/2005/8/layout/orgChart1"/>
    <dgm:cxn modelId="{B3058F49-9E8F-41EA-8B17-D24E313BFB63}" type="presOf" srcId="{2BF95242-AB5C-4543-974C-61A5173C8334}" destId="{1EB4AA28-7778-41A6-A662-1339D4F3B624}" srcOrd="0" destOrd="0" presId="urn:microsoft.com/office/officeart/2005/8/layout/orgChart1"/>
    <dgm:cxn modelId="{C21CF1D4-AB2F-4CFA-96CC-76553D8C83C1}" srcId="{40E0628F-8E0D-41ED-8326-E1E8CBEAD00D}" destId="{2BA961B3-841B-4362-82DA-3955B15B5BF0}" srcOrd="0" destOrd="0" parTransId="{6AEBE6D6-588D-4A39-948E-D18BF9F2A974}" sibTransId="{68DA82CA-ED9F-434A-BC94-39EAC193BD1B}"/>
    <dgm:cxn modelId="{5E34601F-D005-42FA-8C67-F6039F7AC4BB}" type="presParOf" srcId="{C4116596-CA2E-442D-A4A2-4856B5806E5A}" destId="{58790FCE-E533-4BEB-BCA9-1C34DBE06F18}" srcOrd="0" destOrd="0" presId="urn:microsoft.com/office/officeart/2005/8/layout/orgChart1"/>
    <dgm:cxn modelId="{07458784-91E7-46AC-AE01-689FF6214DC8}" type="presParOf" srcId="{58790FCE-E533-4BEB-BCA9-1C34DBE06F18}" destId="{6D98A41E-ECEA-4DE7-BA76-0340970124E1}" srcOrd="0" destOrd="0" presId="urn:microsoft.com/office/officeart/2005/8/layout/orgChart1"/>
    <dgm:cxn modelId="{0A2B974F-B27C-4808-B16B-DBC25753CEC7}" type="presParOf" srcId="{6D98A41E-ECEA-4DE7-BA76-0340970124E1}" destId="{E57A4CF0-E8AA-42AE-BDAE-940F871469DE}" srcOrd="0" destOrd="0" presId="urn:microsoft.com/office/officeart/2005/8/layout/orgChart1"/>
    <dgm:cxn modelId="{F2D54CF0-E9A1-4B48-A12F-3C2DE504F50A}" type="presParOf" srcId="{6D98A41E-ECEA-4DE7-BA76-0340970124E1}" destId="{701718BA-E9A5-4CC1-8862-963982D4B6F2}" srcOrd="1" destOrd="0" presId="urn:microsoft.com/office/officeart/2005/8/layout/orgChart1"/>
    <dgm:cxn modelId="{0C8B06DE-FE43-4000-89E3-FE225D6AD7CA}" type="presParOf" srcId="{58790FCE-E533-4BEB-BCA9-1C34DBE06F18}" destId="{47EE515E-6D88-41F6-A71B-DCD24E4CBAE0}" srcOrd="1" destOrd="0" presId="urn:microsoft.com/office/officeart/2005/8/layout/orgChart1"/>
    <dgm:cxn modelId="{BD1C6271-E327-4EE0-B7CF-84E1C3C2ADE2}" type="presParOf" srcId="{47EE515E-6D88-41F6-A71B-DCD24E4CBAE0}" destId="{2B9453EC-59CE-47CD-B9D6-F0391DC763B5}" srcOrd="0" destOrd="0" presId="urn:microsoft.com/office/officeart/2005/8/layout/orgChart1"/>
    <dgm:cxn modelId="{8EAD7685-7214-4136-8364-2C59AE735822}" type="presParOf" srcId="{47EE515E-6D88-41F6-A71B-DCD24E4CBAE0}" destId="{B89ECBBF-2E12-4CAB-AD89-9CEBC2C58130}" srcOrd="1" destOrd="0" presId="urn:microsoft.com/office/officeart/2005/8/layout/orgChart1"/>
    <dgm:cxn modelId="{CDE432FF-5471-41ED-9F39-D05D82525D73}" type="presParOf" srcId="{B89ECBBF-2E12-4CAB-AD89-9CEBC2C58130}" destId="{22F068FA-BE2C-4109-82C8-6EBD58B2286B}" srcOrd="0" destOrd="0" presId="urn:microsoft.com/office/officeart/2005/8/layout/orgChart1"/>
    <dgm:cxn modelId="{AB679866-E765-4498-898E-4D1C45BE63CC}" type="presParOf" srcId="{22F068FA-BE2C-4109-82C8-6EBD58B2286B}" destId="{C246843D-DDDC-4F52-9925-F3714F86D929}" srcOrd="0" destOrd="0" presId="urn:microsoft.com/office/officeart/2005/8/layout/orgChart1"/>
    <dgm:cxn modelId="{E3BB2A50-E42F-47DD-8832-7BD59C5A9D05}" type="presParOf" srcId="{22F068FA-BE2C-4109-82C8-6EBD58B2286B}" destId="{88D18C66-5E65-4B4E-B36B-3DF31AA841E1}" srcOrd="1" destOrd="0" presId="urn:microsoft.com/office/officeart/2005/8/layout/orgChart1"/>
    <dgm:cxn modelId="{573A8C4C-2FDC-4275-BF43-EDFBE4371F51}" type="presParOf" srcId="{B89ECBBF-2E12-4CAB-AD89-9CEBC2C58130}" destId="{9DF7A1FE-6C6A-4257-87CB-894C1E736730}" srcOrd="1" destOrd="0" presId="urn:microsoft.com/office/officeart/2005/8/layout/orgChart1"/>
    <dgm:cxn modelId="{51B1EBEE-C4F3-4486-B68B-4F8462A84065}" type="presParOf" srcId="{B89ECBBF-2E12-4CAB-AD89-9CEBC2C58130}" destId="{CB6A33D3-CD03-49D0-BCDA-F6CA6051A49F}" srcOrd="2" destOrd="0" presId="urn:microsoft.com/office/officeart/2005/8/layout/orgChart1"/>
    <dgm:cxn modelId="{2FB81D60-0878-41C7-BB01-923BFC32F990}" type="presParOf" srcId="{47EE515E-6D88-41F6-A71B-DCD24E4CBAE0}" destId="{5167AD8F-3FAD-45DD-9469-D1890CBBAA5C}" srcOrd="2" destOrd="0" presId="urn:microsoft.com/office/officeart/2005/8/layout/orgChart1"/>
    <dgm:cxn modelId="{11C31051-E550-40A7-B3CD-E3C9DC8AF5D5}" type="presParOf" srcId="{47EE515E-6D88-41F6-A71B-DCD24E4CBAE0}" destId="{B146DFA2-A6D5-4C99-B189-E279A9D87329}" srcOrd="3" destOrd="0" presId="urn:microsoft.com/office/officeart/2005/8/layout/orgChart1"/>
    <dgm:cxn modelId="{3F683280-4B34-436C-BEDE-7771B643EA38}" type="presParOf" srcId="{B146DFA2-A6D5-4C99-B189-E279A9D87329}" destId="{238BE0F7-A381-4FCA-BA18-4062B4B833EA}" srcOrd="0" destOrd="0" presId="urn:microsoft.com/office/officeart/2005/8/layout/orgChart1"/>
    <dgm:cxn modelId="{83A2F679-C662-4CDE-B44D-C06BA2D53D75}" type="presParOf" srcId="{238BE0F7-A381-4FCA-BA18-4062B4B833EA}" destId="{1EB4AA28-7778-41A6-A662-1339D4F3B624}" srcOrd="0" destOrd="0" presId="urn:microsoft.com/office/officeart/2005/8/layout/orgChart1"/>
    <dgm:cxn modelId="{8AE0CF1F-3F20-42DE-9AA4-3F27393B1FE6}" type="presParOf" srcId="{238BE0F7-A381-4FCA-BA18-4062B4B833EA}" destId="{F71B7FF0-5607-4EF3-860D-36FEEF1ABBDF}" srcOrd="1" destOrd="0" presId="urn:microsoft.com/office/officeart/2005/8/layout/orgChart1"/>
    <dgm:cxn modelId="{02499D30-C56C-4518-AEAB-2DF5097C810D}" type="presParOf" srcId="{B146DFA2-A6D5-4C99-B189-E279A9D87329}" destId="{FDC4B071-9B70-47BC-AE80-39DAACD843FE}" srcOrd="1" destOrd="0" presId="urn:microsoft.com/office/officeart/2005/8/layout/orgChart1"/>
    <dgm:cxn modelId="{91263E95-6C70-4E00-AC16-CF804B8ED70A}" type="presParOf" srcId="{B146DFA2-A6D5-4C99-B189-E279A9D87329}" destId="{8FB846C1-5589-4B40-B92A-6E9047587177}" srcOrd="2" destOrd="0" presId="urn:microsoft.com/office/officeart/2005/8/layout/orgChart1"/>
    <dgm:cxn modelId="{E02AFE97-F204-4CC5-88F9-FF940B30DC27}" type="presParOf" srcId="{47EE515E-6D88-41F6-A71B-DCD24E4CBAE0}" destId="{30F2BC36-DA5C-4978-A9A8-772A46AE44A0}" srcOrd="4" destOrd="0" presId="urn:microsoft.com/office/officeart/2005/8/layout/orgChart1"/>
    <dgm:cxn modelId="{8D2B678C-3269-49FE-8168-709B2AFD527C}" type="presParOf" srcId="{47EE515E-6D88-41F6-A71B-DCD24E4CBAE0}" destId="{5E39353C-E4D8-4A83-A474-858A204964E5}" srcOrd="5" destOrd="0" presId="urn:microsoft.com/office/officeart/2005/8/layout/orgChart1"/>
    <dgm:cxn modelId="{83EF5547-A550-4839-8BAC-4226B14165A2}" type="presParOf" srcId="{5E39353C-E4D8-4A83-A474-858A204964E5}" destId="{F7572320-C122-4A21-9BAF-B61AA7CDCA5F}" srcOrd="0" destOrd="0" presId="urn:microsoft.com/office/officeart/2005/8/layout/orgChart1"/>
    <dgm:cxn modelId="{5F62CD91-38E3-4DAA-B7FD-A842E7E8D4B6}" type="presParOf" srcId="{F7572320-C122-4A21-9BAF-B61AA7CDCA5F}" destId="{CD9B2172-1EFA-425E-ABBB-9D87D2AC946C}" srcOrd="0" destOrd="0" presId="urn:microsoft.com/office/officeart/2005/8/layout/orgChart1"/>
    <dgm:cxn modelId="{465AC0A5-B8C0-4BD9-9A21-16828E0CC833}" type="presParOf" srcId="{F7572320-C122-4A21-9BAF-B61AA7CDCA5F}" destId="{723336DA-7617-48AB-BC3E-9635C1759275}" srcOrd="1" destOrd="0" presId="urn:microsoft.com/office/officeart/2005/8/layout/orgChart1"/>
    <dgm:cxn modelId="{6239D999-660A-44FB-8635-53A43DC5D4ED}" type="presParOf" srcId="{5E39353C-E4D8-4A83-A474-858A204964E5}" destId="{0B1F5D45-E20D-4F5F-B94D-2CA87FC79B62}" srcOrd="1" destOrd="0" presId="urn:microsoft.com/office/officeart/2005/8/layout/orgChart1"/>
    <dgm:cxn modelId="{3845A7AD-8167-4955-8C58-85D0B4AB0972}" type="presParOf" srcId="{5E39353C-E4D8-4A83-A474-858A204964E5}" destId="{0E90A9CD-F2B1-42F9-B796-D5238BF411B7}" srcOrd="2" destOrd="0" presId="urn:microsoft.com/office/officeart/2005/8/layout/orgChart1"/>
    <dgm:cxn modelId="{690D5225-9820-45C5-BEFB-161065D8F90E}" type="presParOf" srcId="{58790FCE-E533-4BEB-BCA9-1C34DBE06F18}" destId="{D5D85022-92B7-4ED7-8CE6-C2CFA6DA5EAA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ADD3D-6545-49CA-A84B-596E96A597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E2293-4E0E-4DCC-839C-D64331147366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  <a:latin typeface="Arial Black" pitchFamily="34" charset="0"/>
            </a:rPr>
            <a:t>Процессы  в  земной  коре</a:t>
          </a:r>
          <a:endParaRPr lang="ru-RU" sz="2800" dirty="0">
            <a:solidFill>
              <a:srgbClr val="FF0000"/>
            </a:solidFill>
            <a:latin typeface="Arial Black" pitchFamily="34" charset="0"/>
          </a:endParaRPr>
        </a:p>
      </dgm:t>
    </dgm:pt>
    <dgm:pt modelId="{8C50F757-1B23-4635-9567-2297EF8C06CB}" type="parTrans" cxnId="{325B78BE-CA86-43D6-99F5-062B118769EE}">
      <dgm:prSet/>
      <dgm:spPr/>
      <dgm:t>
        <a:bodyPr/>
        <a:lstStyle/>
        <a:p>
          <a:endParaRPr lang="ru-RU"/>
        </a:p>
      </dgm:t>
    </dgm:pt>
    <dgm:pt modelId="{F2A7AC58-222F-4628-8953-E77A41DADD0F}" type="sibTrans" cxnId="{325B78BE-CA86-43D6-99F5-062B118769EE}">
      <dgm:prSet/>
      <dgm:spPr/>
      <dgm:t>
        <a:bodyPr/>
        <a:lstStyle/>
        <a:p>
          <a:endParaRPr lang="ru-RU"/>
        </a:p>
      </dgm:t>
    </dgm:pt>
    <dgm:pt modelId="{602D3E43-FB18-4CF8-8DDC-1A28CAC92B5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Arial Black" pitchFamily="34" charset="0"/>
            </a:rPr>
            <a:t>Нарушение  слоёв  земной  коры</a:t>
          </a:r>
          <a:endParaRPr lang="ru-RU" sz="1600" dirty="0">
            <a:solidFill>
              <a:srgbClr val="FF0000"/>
            </a:solidFill>
            <a:latin typeface="Arial Black" pitchFamily="34" charset="0"/>
          </a:endParaRPr>
        </a:p>
      </dgm:t>
    </dgm:pt>
    <dgm:pt modelId="{D365888E-CA69-4989-94DB-A1751748A96D}" type="parTrans" cxnId="{645E094D-A9D8-45C4-9678-C37FE8ED3DA6}">
      <dgm:prSet/>
      <dgm:spPr/>
      <dgm:t>
        <a:bodyPr/>
        <a:lstStyle/>
        <a:p>
          <a:endParaRPr lang="ru-RU"/>
        </a:p>
      </dgm:t>
    </dgm:pt>
    <dgm:pt modelId="{1CD49F2A-5349-4A4F-9324-F5C8DE011DB3}" type="sibTrans" cxnId="{645E094D-A9D8-45C4-9678-C37FE8ED3DA6}">
      <dgm:prSet/>
      <dgm:spPr/>
      <dgm:t>
        <a:bodyPr/>
        <a:lstStyle/>
        <a:p>
          <a:endParaRPr lang="ru-RU"/>
        </a:p>
      </dgm:t>
    </dgm:pt>
    <dgm:pt modelId="{C3E2BF0A-A9E8-412D-A53B-5914BB66834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  <a:latin typeface="Arial Black" pitchFamily="34" charset="0"/>
            </a:rPr>
            <a:t>Складкообразование</a:t>
          </a:r>
          <a:r>
            <a:rPr lang="ru-RU" sz="1400" dirty="0" smtClean="0">
              <a:solidFill>
                <a:srgbClr val="0070C0"/>
              </a:solidFill>
              <a:latin typeface="Arial Black" pitchFamily="34" charset="0"/>
            </a:rPr>
            <a:t> </a:t>
          </a:r>
          <a:endParaRPr lang="ru-RU" sz="1400" dirty="0">
            <a:solidFill>
              <a:srgbClr val="0070C0"/>
            </a:solidFill>
            <a:latin typeface="Arial Black" pitchFamily="34" charset="0"/>
          </a:endParaRPr>
        </a:p>
      </dgm:t>
    </dgm:pt>
    <dgm:pt modelId="{D0905D26-757A-4F31-BBB6-8AD8E681FDB8}" type="parTrans" cxnId="{E11C99F8-1DA4-441A-9F98-958C5EF12F18}">
      <dgm:prSet/>
      <dgm:spPr/>
      <dgm:t>
        <a:bodyPr/>
        <a:lstStyle/>
        <a:p>
          <a:endParaRPr lang="ru-RU"/>
        </a:p>
      </dgm:t>
    </dgm:pt>
    <dgm:pt modelId="{E271FA2C-C9D1-459E-9710-676BA029952C}" type="sibTrans" cxnId="{E11C99F8-1DA4-441A-9F98-958C5EF12F18}">
      <dgm:prSet/>
      <dgm:spPr/>
      <dgm:t>
        <a:bodyPr/>
        <a:lstStyle/>
        <a:p>
          <a:endParaRPr lang="ru-RU"/>
        </a:p>
      </dgm:t>
    </dgm:pt>
    <dgm:pt modelId="{4D1D9824-A03B-4E0B-863B-0B9DB46AC07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  <a:latin typeface="Arial Black" pitchFamily="34" charset="0"/>
            </a:rPr>
            <a:t>Смещение</a:t>
          </a:r>
          <a:endParaRPr lang="ru-RU" sz="1600" dirty="0">
            <a:solidFill>
              <a:srgbClr val="0070C0"/>
            </a:solidFill>
            <a:latin typeface="Arial Black" pitchFamily="34" charset="0"/>
          </a:endParaRPr>
        </a:p>
      </dgm:t>
    </dgm:pt>
    <dgm:pt modelId="{8494DCC4-59E1-41BE-98E0-8DCACDFE68F8}" type="parTrans" cxnId="{D2FF4F53-1576-40EC-AB19-7B92CD71EC25}">
      <dgm:prSet/>
      <dgm:spPr/>
      <dgm:t>
        <a:bodyPr/>
        <a:lstStyle/>
        <a:p>
          <a:endParaRPr lang="ru-RU"/>
        </a:p>
      </dgm:t>
    </dgm:pt>
    <dgm:pt modelId="{2A728C19-E73B-4066-B893-7AC5D6D75159}" type="sibTrans" cxnId="{D2FF4F53-1576-40EC-AB19-7B92CD71EC25}">
      <dgm:prSet/>
      <dgm:spPr/>
      <dgm:t>
        <a:bodyPr/>
        <a:lstStyle/>
        <a:p>
          <a:endParaRPr lang="ru-RU"/>
        </a:p>
      </dgm:t>
    </dgm:pt>
    <dgm:pt modelId="{772C9945-6119-496C-BBA6-EF2A9C752B1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Arial Black" pitchFamily="34" charset="0"/>
            </a:rPr>
            <a:t>Колебательные   движения  земной  коры</a:t>
          </a:r>
          <a:endParaRPr lang="ru-RU" sz="1600" dirty="0">
            <a:solidFill>
              <a:srgbClr val="FF0000"/>
            </a:solidFill>
            <a:latin typeface="Arial Black" pitchFamily="34" charset="0"/>
          </a:endParaRPr>
        </a:p>
      </dgm:t>
    </dgm:pt>
    <dgm:pt modelId="{2CB14FD8-4AB6-4BC2-823A-3C56CF54650B}" type="parTrans" cxnId="{34FBCE83-9D04-4021-B943-CE4F151C1B64}">
      <dgm:prSet/>
      <dgm:spPr/>
      <dgm:t>
        <a:bodyPr/>
        <a:lstStyle/>
        <a:p>
          <a:endParaRPr lang="ru-RU"/>
        </a:p>
      </dgm:t>
    </dgm:pt>
    <dgm:pt modelId="{1A09CA46-9661-4811-9E19-257E5680C032}" type="sibTrans" cxnId="{34FBCE83-9D04-4021-B943-CE4F151C1B64}">
      <dgm:prSet/>
      <dgm:spPr/>
      <dgm:t>
        <a:bodyPr/>
        <a:lstStyle/>
        <a:p>
          <a:endParaRPr lang="ru-RU"/>
        </a:p>
      </dgm:t>
    </dgm:pt>
    <dgm:pt modelId="{445215DA-ECAD-4794-B74B-4DA58D8D0AB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 Black" pitchFamily="34" charset="0"/>
            </a:rPr>
            <a:t>Вверх  и  вниз</a:t>
          </a:r>
          <a:endParaRPr lang="ru-RU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7F1DA45F-33B0-4F71-AD53-6981AAB28422}" type="parTrans" cxnId="{6927D93E-CE79-4C3C-B322-7EDB130F1DE1}">
      <dgm:prSet/>
      <dgm:spPr/>
      <dgm:t>
        <a:bodyPr/>
        <a:lstStyle/>
        <a:p>
          <a:endParaRPr lang="ru-RU"/>
        </a:p>
      </dgm:t>
    </dgm:pt>
    <dgm:pt modelId="{27FA6106-7081-41FB-9769-FBF00FC9A074}" type="sibTrans" cxnId="{6927D93E-CE79-4C3C-B322-7EDB130F1DE1}">
      <dgm:prSet/>
      <dgm:spPr/>
      <dgm:t>
        <a:bodyPr/>
        <a:lstStyle/>
        <a:p>
          <a:endParaRPr lang="ru-RU"/>
        </a:p>
      </dgm:t>
    </dgm:pt>
    <dgm:pt modelId="{315C546B-EBA5-4EFF-B177-65CA2AED8CD5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Складки</a:t>
          </a:r>
          <a:r>
            <a:rPr lang="ru-RU" sz="16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48C5CDF3-4F3F-4046-8BE4-AEF2D4EB0063}" type="parTrans" cxnId="{86FAE487-7583-47D5-995C-A7BD41C7E05A}">
      <dgm:prSet/>
      <dgm:spPr/>
      <dgm:t>
        <a:bodyPr/>
        <a:lstStyle/>
        <a:p>
          <a:endParaRPr lang="ru-RU"/>
        </a:p>
      </dgm:t>
    </dgm:pt>
    <dgm:pt modelId="{671604CC-693C-4252-8CC2-B303BEF301ED}" type="sibTrans" cxnId="{86FAE487-7583-47D5-995C-A7BD41C7E05A}">
      <dgm:prSet/>
      <dgm:spPr/>
      <dgm:t>
        <a:bodyPr/>
        <a:lstStyle/>
        <a:p>
          <a:endParaRPr lang="ru-RU"/>
        </a:p>
      </dgm:t>
    </dgm:pt>
    <dgm:pt modelId="{E6B36DD6-2DCB-48ED-A6A6-4EBA13B18FB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Горсты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45681D02-D00B-490B-8E96-C41B3B1840C1}" type="parTrans" cxnId="{D64C9175-A1E4-4FA7-9567-7B18CD84C557}">
      <dgm:prSet/>
      <dgm:spPr/>
      <dgm:t>
        <a:bodyPr/>
        <a:lstStyle/>
        <a:p>
          <a:endParaRPr lang="ru-RU"/>
        </a:p>
      </dgm:t>
    </dgm:pt>
    <dgm:pt modelId="{8E15973D-CDE1-4DA9-99A4-6BE0A679CCBA}" type="sibTrans" cxnId="{D64C9175-A1E4-4FA7-9567-7B18CD84C557}">
      <dgm:prSet/>
      <dgm:spPr/>
      <dgm:t>
        <a:bodyPr/>
        <a:lstStyle/>
        <a:p>
          <a:endParaRPr lang="ru-RU"/>
        </a:p>
      </dgm:t>
    </dgm:pt>
    <dgm:pt modelId="{C6ADAF29-9504-44CF-A385-1E9AC1A0DDF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 Black" pitchFamily="34" charset="0"/>
            </a:rPr>
            <a:t>Грабены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8798E3F-2001-4075-BBBD-EBB1E7734913}" type="parTrans" cxnId="{001B3844-42F5-4105-9156-6D3AABEF3852}">
      <dgm:prSet/>
      <dgm:spPr/>
      <dgm:t>
        <a:bodyPr/>
        <a:lstStyle/>
        <a:p>
          <a:endParaRPr lang="ru-RU"/>
        </a:p>
      </dgm:t>
    </dgm:pt>
    <dgm:pt modelId="{F805E088-9F5B-4A87-9F35-E236F091E7C1}" type="sibTrans" cxnId="{001B3844-42F5-4105-9156-6D3AABEF3852}">
      <dgm:prSet/>
      <dgm:spPr/>
      <dgm:t>
        <a:bodyPr/>
        <a:lstStyle/>
        <a:p>
          <a:endParaRPr lang="ru-RU"/>
        </a:p>
      </dgm:t>
    </dgm:pt>
    <dgm:pt modelId="{18A007F7-846B-46BB-9993-CABE3F58532F}" type="pres">
      <dgm:prSet presAssocID="{249ADD3D-6545-49CA-A84B-596E96A597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0A1C78-84E4-4D7F-99BA-9C2A172DB6A4}" type="pres">
      <dgm:prSet presAssocID="{E3CE2293-4E0E-4DCC-839C-D64331147366}" presName="hierRoot1" presStyleCnt="0"/>
      <dgm:spPr/>
    </dgm:pt>
    <dgm:pt modelId="{547F5F7F-F2BB-4428-ACDB-82CEC7EC5B5C}" type="pres">
      <dgm:prSet presAssocID="{E3CE2293-4E0E-4DCC-839C-D64331147366}" presName="composite" presStyleCnt="0"/>
      <dgm:spPr/>
    </dgm:pt>
    <dgm:pt modelId="{308D22A5-7398-4DF1-9811-9B6878D151A1}" type="pres">
      <dgm:prSet presAssocID="{E3CE2293-4E0E-4DCC-839C-D64331147366}" presName="background" presStyleLbl="node0" presStyleIdx="0" presStyleCnt="1"/>
      <dgm:spPr/>
    </dgm:pt>
    <dgm:pt modelId="{C22CDE19-37E8-45A5-AF35-709221A3C13F}" type="pres">
      <dgm:prSet presAssocID="{E3CE2293-4E0E-4DCC-839C-D64331147366}" presName="text" presStyleLbl="fgAcc0" presStyleIdx="0" presStyleCnt="1" custScaleX="388984" custScaleY="50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8FDFFB-A163-418D-B5A1-237D571F424E}" type="pres">
      <dgm:prSet presAssocID="{E3CE2293-4E0E-4DCC-839C-D64331147366}" presName="hierChild2" presStyleCnt="0"/>
      <dgm:spPr/>
    </dgm:pt>
    <dgm:pt modelId="{2CB3D3D9-33ED-4877-AB19-9F802D7DBA35}" type="pres">
      <dgm:prSet presAssocID="{D365888E-CA69-4989-94DB-A1751748A96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96410A9-A3F0-4F04-B313-727D4B9B0132}" type="pres">
      <dgm:prSet presAssocID="{602D3E43-FB18-4CF8-8DDC-1A28CAC92B59}" presName="hierRoot2" presStyleCnt="0"/>
      <dgm:spPr/>
    </dgm:pt>
    <dgm:pt modelId="{519FBFCA-E7E5-40FD-85D0-D6217F134A6E}" type="pres">
      <dgm:prSet presAssocID="{602D3E43-FB18-4CF8-8DDC-1A28CAC92B59}" presName="composite2" presStyleCnt="0"/>
      <dgm:spPr/>
    </dgm:pt>
    <dgm:pt modelId="{257EED16-2E4B-4D96-8BF8-7EE190EC3FA7}" type="pres">
      <dgm:prSet presAssocID="{602D3E43-FB18-4CF8-8DDC-1A28CAC92B59}" presName="background2" presStyleLbl="node2" presStyleIdx="0" presStyleCnt="2"/>
      <dgm:spPr/>
    </dgm:pt>
    <dgm:pt modelId="{5597314F-8D3E-4834-B50E-D30705D0BC8B}" type="pres">
      <dgm:prSet presAssocID="{602D3E43-FB18-4CF8-8DDC-1A28CAC92B59}" presName="text2" presStyleLbl="fgAcc2" presStyleIdx="0" presStyleCnt="2" custScaleX="252737" custScaleY="7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80A98-B19C-45AC-8D48-0D7A44EB5784}" type="pres">
      <dgm:prSet presAssocID="{602D3E43-FB18-4CF8-8DDC-1A28CAC92B59}" presName="hierChild3" presStyleCnt="0"/>
      <dgm:spPr/>
    </dgm:pt>
    <dgm:pt modelId="{AB60A2B1-569A-4C3F-B96D-A36766B55527}" type="pres">
      <dgm:prSet presAssocID="{D0905D26-757A-4F31-BBB6-8AD8E681FDB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33F8CC4-7FCE-4CFA-B3C2-A5729B13226B}" type="pres">
      <dgm:prSet presAssocID="{C3E2BF0A-A9E8-412D-A53B-5914BB668344}" presName="hierRoot3" presStyleCnt="0"/>
      <dgm:spPr/>
    </dgm:pt>
    <dgm:pt modelId="{40BC7C8D-1433-4D66-845A-960C72220D29}" type="pres">
      <dgm:prSet presAssocID="{C3E2BF0A-A9E8-412D-A53B-5914BB668344}" presName="composite3" presStyleCnt="0"/>
      <dgm:spPr/>
    </dgm:pt>
    <dgm:pt modelId="{FADAFCF1-94F3-4003-8146-10A3C6F038C3}" type="pres">
      <dgm:prSet presAssocID="{C3E2BF0A-A9E8-412D-A53B-5914BB668344}" presName="background3" presStyleLbl="node3" presStyleIdx="0" presStyleCnt="3"/>
      <dgm:spPr/>
    </dgm:pt>
    <dgm:pt modelId="{6FA566F5-2F13-4904-BDF4-41A5AB5290B3}" type="pres">
      <dgm:prSet presAssocID="{C3E2BF0A-A9E8-412D-A53B-5914BB668344}" presName="text3" presStyleLbl="fgAcc3" presStyleIdx="0" presStyleCnt="3" custScaleX="178658" custScaleY="44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04933F-EB6F-41A3-94A1-F186E082B94C}" type="pres">
      <dgm:prSet presAssocID="{C3E2BF0A-A9E8-412D-A53B-5914BB668344}" presName="hierChild4" presStyleCnt="0"/>
      <dgm:spPr/>
    </dgm:pt>
    <dgm:pt modelId="{9296BDA8-F531-4807-BD4C-7661212DE5C1}" type="pres">
      <dgm:prSet presAssocID="{48C5CDF3-4F3F-4046-8BE4-AEF2D4EB0063}" presName="Name23" presStyleLbl="parChTrans1D4" presStyleIdx="0" presStyleCnt="3"/>
      <dgm:spPr/>
      <dgm:t>
        <a:bodyPr/>
        <a:lstStyle/>
        <a:p>
          <a:endParaRPr lang="ru-RU"/>
        </a:p>
      </dgm:t>
    </dgm:pt>
    <dgm:pt modelId="{FBB6F47D-F6C8-4820-8F1C-F6E95688B928}" type="pres">
      <dgm:prSet presAssocID="{315C546B-EBA5-4EFF-B177-65CA2AED8CD5}" presName="hierRoot4" presStyleCnt="0"/>
      <dgm:spPr/>
    </dgm:pt>
    <dgm:pt modelId="{E224BBB1-570A-4CF2-9129-04005FDBF925}" type="pres">
      <dgm:prSet presAssocID="{315C546B-EBA5-4EFF-B177-65CA2AED8CD5}" presName="composite4" presStyleCnt="0"/>
      <dgm:spPr/>
    </dgm:pt>
    <dgm:pt modelId="{91738115-BCA6-48C7-BE7A-99786A5DBEE1}" type="pres">
      <dgm:prSet presAssocID="{315C546B-EBA5-4EFF-B177-65CA2AED8CD5}" presName="background4" presStyleLbl="node4" presStyleIdx="0" presStyleCnt="3"/>
      <dgm:spPr/>
    </dgm:pt>
    <dgm:pt modelId="{8C740F9B-957E-4F0C-8EF8-3DB135EF0123}" type="pres">
      <dgm:prSet presAssocID="{315C546B-EBA5-4EFF-B177-65CA2AED8CD5}" presName="text4" presStyleLbl="fgAcc4" presStyleIdx="0" presStyleCnt="3" custScaleY="59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C53E4-50B2-4CA5-A099-7EFAAAB9AF62}" type="pres">
      <dgm:prSet presAssocID="{315C546B-EBA5-4EFF-B177-65CA2AED8CD5}" presName="hierChild5" presStyleCnt="0"/>
      <dgm:spPr/>
    </dgm:pt>
    <dgm:pt modelId="{2A21FFEA-35F4-488F-97E4-3FA086E74675}" type="pres">
      <dgm:prSet presAssocID="{8494DCC4-59E1-41BE-98E0-8DCACDFE68F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2570DFC-32FD-4158-9FA1-2E07ACA7D00B}" type="pres">
      <dgm:prSet presAssocID="{4D1D9824-A03B-4E0B-863B-0B9DB46AC070}" presName="hierRoot3" presStyleCnt="0"/>
      <dgm:spPr/>
    </dgm:pt>
    <dgm:pt modelId="{ACF7FCD9-2ED9-4ADE-8755-23B2125E20FD}" type="pres">
      <dgm:prSet presAssocID="{4D1D9824-A03B-4E0B-863B-0B9DB46AC070}" presName="composite3" presStyleCnt="0"/>
      <dgm:spPr/>
    </dgm:pt>
    <dgm:pt modelId="{6FFCBDAD-8654-46CC-9205-C2E3359649F1}" type="pres">
      <dgm:prSet presAssocID="{4D1D9824-A03B-4E0B-863B-0B9DB46AC070}" presName="background3" presStyleLbl="node3" presStyleIdx="1" presStyleCnt="3"/>
      <dgm:spPr/>
    </dgm:pt>
    <dgm:pt modelId="{9F698ED3-ECEB-4973-BFD0-E73AD39121B5}" type="pres">
      <dgm:prSet presAssocID="{4D1D9824-A03B-4E0B-863B-0B9DB46AC070}" presName="text3" presStyleLbl="fgAcc3" presStyleIdx="1" presStyleCnt="3" custScaleX="133528" custScaleY="45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09187B-5251-45E8-9FD9-426A4153321F}" type="pres">
      <dgm:prSet presAssocID="{4D1D9824-A03B-4E0B-863B-0B9DB46AC070}" presName="hierChild4" presStyleCnt="0"/>
      <dgm:spPr/>
    </dgm:pt>
    <dgm:pt modelId="{4351A512-3D69-4810-9720-8C9241D75779}" type="pres">
      <dgm:prSet presAssocID="{45681D02-D00B-490B-8E96-C41B3B1840C1}" presName="Name23" presStyleLbl="parChTrans1D4" presStyleIdx="1" presStyleCnt="3"/>
      <dgm:spPr/>
      <dgm:t>
        <a:bodyPr/>
        <a:lstStyle/>
        <a:p>
          <a:endParaRPr lang="ru-RU"/>
        </a:p>
      </dgm:t>
    </dgm:pt>
    <dgm:pt modelId="{760C608C-0C6D-436F-BB97-0A2FD139DD02}" type="pres">
      <dgm:prSet presAssocID="{E6B36DD6-2DCB-48ED-A6A6-4EBA13B18FB4}" presName="hierRoot4" presStyleCnt="0"/>
      <dgm:spPr/>
    </dgm:pt>
    <dgm:pt modelId="{01E5EDCC-C071-433D-9E3F-BB690EB44B91}" type="pres">
      <dgm:prSet presAssocID="{E6B36DD6-2DCB-48ED-A6A6-4EBA13B18FB4}" presName="composite4" presStyleCnt="0"/>
      <dgm:spPr/>
    </dgm:pt>
    <dgm:pt modelId="{1588AE39-F6F7-4DF5-A542-4243B42B8CD0}" type="pres">
      <dgm:prSet presAssocID="{E6B36DD6-2DCB-48ED-A6A6-4EBA13B18FB4}" presName="background4" presStyleLbl="node4" presStyleIdx="1" presStyleCnt="3"/>
      <dgm:spPr/>
    </dgm:pt>
    <dgm:pt modelId="{A2A82CDE-BD1E-428C-8977-85BC26250CCB}" type="pres">
      <dgm:prSet presAssocID="{E6B36DD6-2DCB-48ED-A6A6-4EBA13B18FB4}" presName="text4" presStyleLbl="fgAcc4" presStyleIdx="1" presStyleCnt="3" custScaleY="63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BB15F-0ECE-4E3C-853E-9507EBE6A13C}" type="pres">
      <dgm:prSet presAssocID="{E6B36DD6-2DCB-48ED-A6A6-4EBA13B18FB4}" presName="hierChild5" presStyleCnt="0"/>
      <dgm:spPr/>
    </dgm:pt>
    <dgm:pt modelId="{EE4C4505-3640-40E6-B31F-8037882F1EC3}" type="pres">
      <dgm:prSet presAssocID="{E8798E3F-2001-4075-BBBD-EBB1E7734913}" presName="Name23" presStyleLbl="parChTrans1D4" presStyleIdx="2" presStyleCnt="3"/>
      <dgm:spPr/>
      <dgm:t>
        <a:bodyPr/>
        <a:lstStyle/>
        <a:p>
          <a:endParaRPr lang="ru-RU"/>
        </a:p>
      </dgm:t>
    </dgm:pt>
    <dgm:pt modelId="{2DAE7AC6-2BEA-4AD2-99A8-FDA1506FBFA7}" type="pres">
      <dgm:prSet presAssocID="{C6ADAF29-9504-44CF-A385-1E9AC1A0DDF9}" presName="hierRoot4" presStyleCnt="0"/>
      <dgm:spPr/>
    </dgm:pt>
    <dgm:pt modelId="{B72F4478-CA7D-433D-AD4F-4AC347500962}" type="pres">
      <dgm:prSet presAssocID="{C6ADAF29-9504-44CF-A385-1E9AC1A0DDF9}" presName="composite4" presStyleCnt="0"/>
      <dgm:spPr/>
    </dgm:pt>
    <dgm:pt modelId="{7212475F-90BD-4C04-B129-B8EECB040AA5}" type="pres">
      <dgm:prSet presAssocID="{C6ADAF29-9504-44CF-A385-1E9AC1A0DDF9}" presName="background4" presStyleLbl="node4" presStyleIdx="2" presStyleCnt="3"/>
      <dgm:spPr/>
    </dgm:pt>
    <dgm:pt modelId="{10D0AA12-4AFB-414E-88FF-106CEF9E6F99}" type="pres">
      <dgm:prSet presAssocID="{C6ADAF29-9504-44CF-A385-1E9AC1A0DDF9}" presName="text4" presStyleLbl="fgAcc4" presStyleIdx="2" presStyleCnt="3" custScaleY="63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AC7E97-28F6-4E6E-AA7D-34DD61E53D4F}" type="pres">
      <dgm:prSet presAssocID="{C6ADAF29-9504-44CF-A385-1E9AC1A0DDF9}" presName="hierChild5" presStyleCnt="0"/>
      <dgm:spPr/>
    </dgm:pt>
    <dgm:pt modelId="{4901890E-8F44-42A9-80DD-1837973EFB38}" type="pres">
      <dgm:prSet presAssocID="{2CB14FD8-4AB6-4BC2-823A-3C56CF54650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92C5AFC-3198-477F-BE18-DB17CB386FB0}" type="pres">
      <dgm:prSet presAssocID="{772C9945-6119-496C-BBA6-EF2A9C752B19}" presName="hierRoot2" presStyleCnt="0"/>
      <dgm:spPr/>
    </dgm:pt>
    <dgm:pt modelId="{CF70DF3A-BD6B-4978-9FCA-D29F28403452}" type="pres">
      <dgm:prSet presAssocID="{772C9945-6119-496C-BBA6-EF2A9C752B19}" presName="composite2" presStyleCnt="0"/>
      <dgm:spPr/>
    </dgm:pt>
    <dgm:pt modelId="{C5207F8D-8D34-4B6F-9E4F-26ED90AE3547}" type="pres">
      <dgm:prSet presAssocID="{772C9945-6119-496C-BBA6-EF2A9C752B19}" presName="background2" presStyleLbl="node2" presStyleIdx="1" presStyleCnt="2"/>
      <dgm:spPr/>
    </dgm:pt>
    <dgm:pt modelId="{5BBF406A-4D77-4422-B412-8B0A5DF57C61}" type="pres">
      <dgm:prSet presAssocID="{772C9945-6119-496C-BBA6-EF2A9C752B19}" presName="text2" presStyleLbl="fgAcc2" presStyleIdx="1" presStyleCnt="2" custScaleX="220500" custScaleY="7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6A01C2-1E3F-49FE-AE18-C20AA7B94155}" type="pres">
      <dgm:prSet presAssocID="{772C9945-6119-496C-BBA6-EF2A9C752B19}" presName="hierChild3" presStyleCnt="0"/>
      <dgm:spPr/>
    </dgm:pt>
    <dgm:pt modelId="{0C7877CF-8D9D-4622-9595-1FD58C59640F}" type="pres">
      <dgm:prSet presAssocID="{7F1DA45F-33B0-4F71-AD53-6981AAB2842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8D80E50-B5CD-410E-AB1D-A50AE1181E82}" type="pres">
      <dgm:prSet presAssocID="{445215DA-ECAD-4794-B74B-4DA58D8D0ABF}" presName="hierRoot3" presStyleCnt="0"/>
      <dgm:spPr/>
    </dgm:pt>
    <dgm:pt modelId="{8439A497-EDC9-4AA9-9530-CCCFB68F03DA}" type="pres">
      <dgm:prSet presAssocID="{445215DA-ECAD-4794-B74B-4DA58D8D0ABF}" presName="composite3" presStyleCnt="0"/>
      <dgm:spPr/>
    </dgm:pt>
    <dgm:pt modelId="{99B9BCA9-FC59-4C0A-BF8D-5C1DF2C6093D}" type="pres">
      <dgm:prSet presAssocID="{445215DA-ECAD-4794-B74B-4DA58D8D0ABF}" presName="background3" presStyleLbl="node3" presStyleIdx="2" presStyleCnt="3"/>
      <dgm:spPr/>
    </dgm:pt>
    <dgm:pt modelId="{2294A3F1-89DD-4293-9E6D-672C40FC985B}" type="pres">
      <dgm:prSet presAssocID="{445215DA-ECAD-4794-B74B-4DA58D8D0ABF}" presName="text3" presStyleLbl="fgAcc3" presStyleIdx="2" presStyleCnt="3" custAng="0" custScaleX="137552" custScaleY="42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05581C-C120-4F20-B032-4162B76A8E9F}" type="pres">
      <dgm:prSet presAssocID="{445215DA-ECAD-4794-B74B-4DA58D8D0ABF}" presName="hierChild4" presStyleCnt="0"/>
      <dgm:spPr/>
    </dgm:pt>
  </dgm:ptLst>
  <dgm:cxnLst>
    <dgm:cxn modelId="{E11C99F8-1DA4-441A-9F98-958C5EF12F18}" srcId="{602D3E43-FB18-4CF8-8DDC-1A28CAC92B59}" destId="{C3E2BF0A-A9E8-412D-A53B-5914BB668344}" srcOrd="0" destOrd="0" parTransId="{D0905D26-757A-4F31-BBB6-8AD8E681FDB8}" sibTransId="{E271FA2C-C9D1-459E-9710-676BA029952C}"/>
    <dgm:cxn modelId="{12BC4930-815C-441D-9BA8-D0CC8D5D8555}" type="presOf" srcId="{C6ADAF29-9504-44CF-A385-1E9AC1A0DDF9}" destId="{10D0AA12-4AFB-414E-88FF-106CEF9E6F99}" srcOrd="0" destOrd="0" presId="urn:microsoft.com/office/officeart/2005/8/layout/hierarchy1"/>
    <dgm:cxn modelId="{25278FEF-6ED7-4EB4-ABAF-DBEA1363E0BB}" type="presOf" srcId="{772C9945-6119-496C-BBA6-EF2A9C752B19}" destId="{5BBF406A-4D77-4422-B412-8B0A5DF57C61}" srcOrd="0" destOrd="0" presId="urn:microsoft.com/office/officeart/2005/8/layout/hierarchy1"/>
    <dgm:cxn modelId="{D2FF4F53-1576-40EC-AB19-7B92CD71EC25}" srcId="{602D3E43-FB18-4CF8-8DDC-1A28CAC92B59}" destId="{4D1D9824-A03B-4E0B-863B-0B9DB46AC070}" srcOrd="1" destOrd="0" parTransId="{8494DCC4-59E1-41BE-98E0-8DCACDFE68F8}" sibTransId="{2A728C19-E73B-4066-B893-7AC5D6D75159}"/>
    <dgm:cxn modelId="{FC57B3AE-60A2-436E-A1C3-8BF6BD6B91F6}" type="presOf" srcId="{D365888E-CA69-4989-94DB-A1751748A96D}" destId="{2CB3D3D9-33ED-4877-AB19-9F802D7DBA35}" srcOrd="0" destOrd="0" presId="urn:microsoft.com/office/officeart/2005/8/layout/hierarchy1"/>
    <dgm:cxn modelId="{3C6B34B8-DDC3-449F-B689-23E5D69A407E}" type="presOf" srcId="{445215DA-ECAD-4794-B74B-4DA58D8D0ABF}" destId="{2294A3F1-89DD-4293-9E6D-672C40FC985B}" srcOrd="0" destOrd="0" presId="urn:microsoft.com/office/officeart/2005/8/layout/hierarchy1"/>
    <dgm:cxn modelId="{104D719C-FC20-4877-9117-BDA2F8FA866B}" type="presOf" srcId="{D0905D26-757A-4F31-BBB6-8AD8E681FDB8}" destId="{AB60A2B1-569A-4C3F-B96D-A36766B55527}" srcOrd="0" destOrd="0" presId="urn:microsoft.com/office/officeart/2005/8/layout/hierarchy1"/>
    <dgm:cxn modelId="{86FAE487-7583-47D5-995C-A7BD41C7E05A}" srcId="{C3E2BF0A-A9E8-412D-A53B-5914BB668344}" destId="{315C546B-EBA5-4EFF-B177-65CA2AED8CD5}" srcOrd="0" destOrd="0" parTransId="{48C5CDF3-4F3F-4046-8BE4-AEF2D4EB0063}" sibTransId="{671604CC-693C-4252-8CC2-B303BEF301ED}"/>
    <dgm:cxn modelId="{6D9DAB9D-B899-46CF-8299-2A1D83B54F2B}" type="presOf" srcId="{8494DCC4-59E1-41BE-98E0-8DCACDFE68F8}" destId="{2A21FFEA-35F4-488F-97E4-3FA086E74675}" srcOrd="0" destOrd="0" presId="urn:microsoft.com/office/officeart/2005/8/layout/hierarchy1"/>
    <dgm:cxn modelId="{325B78BE-CA86-43D6-99F5-062B118769EE}" srcId="{249ADD3D-6545-49CA-A84B-596E96A597F6}" destId="{E3CE2293-4E0E-4DCC-839C-D64331147366}" srcOrd="0" destOrd="0" parTransId="{8C50F757-1B23-4635-9567-2297EF8C06CB}" sibTransId="{F2A7AC58-222F-4628-8953-E77A41DADD0F}"/>
    <dgm:cxn modelId="{D385BF9F-B75A-4820-9ACE-53A5F97D30D4}" type="presOf" srcId="{48C5CDF3-4F3F-4046-8BE4-AEF2D4EB0063}" destId="{9296BDA8-F531-4807-BD4C-7661212DE5C1}" srcOrd="0" destOrd="0" presId="urn:microsoft.com/office/officeart/2005/8/layout/hierarchy1"/>
    <dgm:cxn modelId="{AAF8B495-0D51-451B-B84C-EACA6AC9A958}" type="presOf" srcId="{E8798E3F-2001-4075-BBBD-EBB1E7734913}" destId="{EE4C4505-3640-40E6-B31F-8037882F1EC3}" srcOrd="0" destOrd="0" presId="urn:microsoft.com/office/officeart/2005/8/layout/hierarchy1"/>
    <dgm:cxn modelId="{E54E8663-53D4-4315-B901-266DA5A80626}" type="presOf" srcId="{C3E2BF0A-A9E8-412D-A53B-5914BB668344}" destId="{6FA566F5-2F13-4904-BDF4-41A5AB5290B3}" srcOrd="0" destOrd="0" presId="urn:microsoft.com/office/officeart/2005/8/layout/hierarchy1"/>
    <dgm:cxn modelId="{B5218FB3-9332-4FFB-A07D-7FDCDA9722B2}" type="presOf" srcId="{4D1D9824-A03B-4E0B-863B-0B9DB46AC070}" destId="{9F698ED3-ECEB-4973-BFD0-E73AD39121B5}" srcOrd="0" destOrd="0" presId="urn:microsoft.com/office/officeart/2005/8/layout/hierarchy1"/>
    <dgm:cxn modelId="{FDAAAD45-FBB6-424D-A3D1-631344C9E1E4}" type="presOf" srcId="{602D3E43-FB18-4CF8-8DDC-1A28CAC92B59}" destId="{5597314F-8D3E-4834-B50E-D30705D0BC8B}" srcOrd="0" destOrd="0" presId="urn:microsoft.com/office/officeart/2005/8/layout/hierarchy1"/>
    <dgm:cxn modelId="{C1834127-D69E-452A-BE4A-8D333FFB0398}" type="presOf" srcId="{249ADD3D-6545-49CA-A84B-596E96A597F6}" destId="{18A007F7-846B-46BB-9993-CABE3F58532F}" srcOrd="0" destOrd="0" presId="urn:microsoft.com/office/officeart/2005/8/layout/hierarchy1"/>
    <dgm:cxn modelId="{6927D93E-CE79-4C3C-B322-7EDB130F1DE1}" srcId="{772C9945-6119-496C-BBA6-EF2A9C752B19}" destId="{445215DA-ECAD-4794-B74B-4DA58D8D0ABF}" srcOrd="0" destOrd="0" parTransId="{7F1DA45F-33B0-4F71-AD53-6981AAB28422}" sibTransId="{27FA6106-7081-41FB-9769-FBF00FC9A074}"/>
    <dgm:cxn modelId="{7AFE3591-5EA3-49CD-A402-5D67696E9550}" type="presOf" srcId="{2CB14FD8-4AB6-4BC2-823A-3C56CF54650B}" destId="{4901890E-8F44-42A9-80DD-1837973EFB38}" srcOrd="0" destOrd="0" presId="urn:microsoft.com/office/officeart/2005/8/layout/hierarchy1"/>
    <dgm:cxn modelId="{B2408F6B-2A5B-4B55-87B7-601FBFAC1366}" type="presOf" srcId="{7F1DA45F-33B0-4F71-AD53-6981AAB28422}" destId="{0C7877CF-8D9D-4622-9595-1FD58C59640F}" srcOrd="0" destOrd="0" presId="urn:microsoft.com/office/officeart/2005/8/layout/hierarchy1"/>
    <dgm:cxn modelId="{144A3518-C981-4947-9679-87EBC5D06A76}" type="presOf" srcId="{E6B36DD6-2DCB-48ED-A6A6-4EBA13B18FB4}" destId="{A2A82CDE-BD1E-428C-8977-85BC26250CCB}" srcOrd="0" destOrd="0" presId="urn:microsoft.com/office/officeart/2005/8/layout/hierarchy1"/>
    <dgm:cxn modelId="{533D020D-7BA1-44C2-81E8-95389C984EEC}" type="presOf" srcId="{315C546B-EBA5-4EFF-B177-65CA2AED8CD5}" destId="{8C740F9B-957E-4F0C-8EF8-3DB135EF0123}" srcOrd="0" destOrd="0" presId="urn:microsoft.com/office/officeart/2005/8/layout/hierarchy1"/>
    <dgm:cxn modelId="{001B3844-42F5-4105-9156-6D3AABEF3852}" srcId="{4D1D9824-A03B-4E0B-863B-0B9DB46AC070}" destId="{C6ADAF29-9504-44CF-A385-1E9AC1A0DDF9}" srcOrd="1" destOrd="0" parTransId="{E8798E3F-2001-4075-BBBD-EBB1E7734913}" sibTransId="{F805E088-9F5B-4A87-9F35-E236F091E7C1}"/>
    <dgm:cxn modelId="{D64C9175-A1E4-4FA7-9567-7B18CD84C557}" srcId="{4D1D9824-A03B-4E0B-863B-0B9DB46AC070}" destId="{E6B36DD6-2DCB-48ED-A6A6-4EBA13B18FB4}" srcOrd="0" destOrd="0" parTransId="{45681D02-D00B-490B-8E96-C41B3B1840C1}" sibTransId="{8E15973D-CDE1-4DA9-99A4-6BE0A679CCBA}"/>
    <dgm:cxn modelId="{A737E286-5ACC-4BC9-A851-CE79E3721012}" type="presOf" srcId="{45681D02-D00B-490B-8E96-C41B3B1840C1}" destId="{4351A512-3D69-4810-9720-8C9241D75779}" srcOrd="0" destOrd="0" presId="urn:microsoft.com/office/officeart/2005/8/layout/hierarchy1"/>
    <dgm:cxn modelId="{C8995E75-AB48-4208-9CBA-043F2EDF6376}" type="presOf" srcId="{E3CE2293-4E0E-4DCC-839C-D64331147366}" destId="{C22CDE19-37E8-45A5-AF35-709221A3C13F}" srcOrd="0" destOrd="0" presId="urn:microsoft.com/office/officeart/2005/8/layout/hierarchy1"/>
    <dgm:cxn modelId="{34FBCE83-9D04-4021-B943-CE4F151C1B64}" srcId="{E3CE2293-4E0E-4DCC-839C-D64331147366}" destId="{772C9945-6119-496C-BBA6-EF2A9C752B19}" srcOrd="1" destOrd="0" parTransId="{2CB14FD8-4AB6-4BC2-823A-3C56CF54650B}" sibTransId="{1A09CA46-9661-4811-9E19-257E5680C032}"/>
    <dgm:cxn modelId="{645E094D-A9D8-45C4-9678-C37FE8ED3DA6}" srcId="{E3CE2293-4E0E-4DCC-839C-D64331147366}" destId="{602D3E43-FB18-4CF8-8DDC-1A28CAC92B59}" srcOrd="0" destOrd="0" parTransId="{D365888E-CA69-4989-94DB-A1751748A96D}" sibTransId="{1CD49F2A-5349-4A4F-9324-F5C8DE011DB3}"/>
    <dgm:cxn modelId="{BE503792-4250-4698-85A7-359B57F3E1A2}" type="presParOf" srcId="{18A007F7-846B-46BB-9993-CABE3F58532F}" destId="{570A1C78-84E4-4D7F-99BA-9C2A172DB6A4}" srcOrd="0" destOrd="0" presId="urn:microsoft.com/office/officeart/2005/8/layout/hierarchy1"/>
    <dgm:cxn modelId="{BDA398D5-D892-4024-8BC7-90A4689AE0F9}" type="presParOf" srcId="{570A1C78-84E4-4D7F-99BA-9C2A172DB6A4}" destId="{547F5F7F-F2BB-4428-ACDB-82CEC7EC5B5C}" srcOrd="0" destOrd="0" presId="urn:microsoft.com/office/officeart/2005/8/layout/hierarchy1"/>
    <dgm:cxn modelId="{53843381-5F3F-4C2F-841A-984BC4D4ADE9}" type="presParOf" srcId="{547F5F7F-F2BB-4428-ACDB-82CEC7EC5B5C}" destId="{308D22A5-7398-4DF1-9811-9B6878D151A1}" srcOrd="0" destOrd="0" presId="urn:microsoft.com/office/officeart/2005/8/layout/hierarchy1"/>
    <dgm:cxn modelId="{5782A04E-07A6-482A-92AA-2A421DC5DCAA}" type="presParOf" srcId="{547F5F7F-F2BB-4428-ACDB-82CEC7EC5B5C}" destId="{C22CDE19-37E8-45A5-AF35-709221A3C13F}" srcOrd="1" destOrd="0" presId="urn:microsoft.com/office/officeart/2005/8/layout/hierarchy1"/>
    <dgm:cxn modelId="{05670405-81C0-4992-A75B-0EBCC88015D6}" type="presParOf" srcId="{570A1C78-84E4-4D7F-99BA-9C2A172DB6A4}" destId="{7F8FDFFB-A163-418D-B5A1-237D571F424E}" srcOrd="1" destOrd="0" presId="urn:microsoft.com/office/officeart/2005/8/layout/hierarchy1"/>
    <dgm:cxn modelId="{BA0F7EF5-BF04-409C-B1D2-04A685331066}" type="presParOf" srcId="{7F8FDFFB-A163-418D-B5A1-237D571F424E}" destId="{2CB3D3D9-33ED-4877-AB19-9F802D7DBA35}" srcOrd="0" destOrd="0" presId="urn:microsoft.com/office/officeart/2005/8/layout/hierarchy1"/>
    <dgm:cxn modelId="{5239EB6A-E8CE-40C8-802B-90EA4C689D03}" type="presParOf" srcId="{7F8FDFFB-A163-418D-B5A1-237D571F424E}" destId="{C96410A9-A3F0-4F04-B313-727D4B9B0132}" srcOrd="1" destOrd="0" presId="urn:microsoft.com/office/officeart/2005/8/layout/hierarchy1"/>
    <dgm:cxn modelId="{4D427E36-1E3D-40EA-9224-FED09F88C20A}" type="presParOf" srcId="{C96410A9-A3F0-4F04-B313-727D4B9B0132}" destId="{519FBFCA-E7E5-40FD-85D0-D6217F134A6E}" srcOrd="0" destOrd="0" presId="urn:microsoft.com/office/officeart/2005/8/layout/hierarchy1"/>
    <dgm:cxn modelId="{207E3B7B-2763-4970-AA68-A113AA5A091F}" type="presParOf" srcId="{519FBFCA-E7E5-40FD-85D0-D6217F134A6E}" destId="{257EED16-2E4B-4D96-8BF8-7EE190EC3FA7}" srcOrd="0" destOrd="0" presId="urn:microsoft.com/office/officeart/2005/8/layout/hierarchy1"/>
    <dgm:cxn modelId="{BC472A3C-26EA-400D-81EF-4DFA133A6828}" type="presParOf" srcId="{519FBFCA-E7E5-40FD-85D0-D6217F134A6E}" destId="{5597314F-8D3E-4834-B50E-D30705D0BC8B}" srcOrd="1" destOrd="0" presId="urn:microsoft.com/office/officeart/2005/8/layout/hierarchy1"/>
    <dgm:cxn modelId="{3870FE98-D102-40B0-A076-98E605F0387E}" type="presParOf" srcId="{C96410A9-A3F0-4F04-B313-727D4B9B0132}" destId="{67880A98-B19C-45AC-8D48-0D7A44EB5784}" srcOrd="1" destOrd="0" presId="urn:microsoft.com/office/officeart/2005/8/layout/hierarchy1"/>
    <dgm:cxn modelId="{E2F4C4C9-56FE-4285-9F6F-90C4FDE90F16}" type="presParOf" srcId="{67880A98-B19C-45AC-8D48-0D7A44EB5784}" destId="{AB60A2B1-569A-4C3F-B96D-A36766B55527}" srcOrd="0" destOrd="0" presId="urn:microsoft.com/office/officeart/2005/8/layout/hierarchy1"/>
    <dgm:cxn modelId="{B1CB59FF-A8BD-413C-B826-9276BFFC03DF}" type="presParOf" srcId="{67880A98-B19C-45AC-8D48-0D7A44EB5784}" destId="{A33F8CC4-7FCE-4CFA-B3C2-A5729B13226B}" srcOrd="1" destOrd="0" presId="urn:microsoft.com/office/officeart/2005/8/layout/hierarchy1"/>
    <dgm:cxn modelId="{84F6CCF2-40D7-4950-8349-CEC5C05FE73C}" type="presParOf" srcId="{A33F8CC4-7FCE-4CFA-B3C2-A5729B13226B}" destId="{40BC7C8D-1433-4D66-845A-960C72220D29}" srcOrd="0" destOrd="0" presId="urn:microsoft.com/office/officeart/2005/8/layout/hierarchy1"/>
    <dgm:cxn modelId="{CAC8C254-0E5B-4555-BF85-C1ECE214D0C6}" type="presParOf" srcId="{40BC7C8D-1433-4D66-845A-960C72220D29}" destId="{FADAFCF1-94F3-4003-8146-10A3C6F038C3}" srcOrd="0" destOrd="0" presId="urn:microsoft.com/office/officeart/2005/8/layout/hierarchy1"/>
    <dgm:cxn modelId="{77810B94-5BB2-4350-B239-93153992A103}" type="presParOf" srcId="{40BC7C8D-1433-4D66-845A-960C72220D29}" destId="{6FA566F5-2F13-4904-BDF4-41A5AB5290B3}" srcOrd="1" destOrd="0" presId="urn:microsoft.com/office/officeart/2005/8/layout/hierarchy1"/>
    <dgm:cxn modelId="{8C4B453F-D0EB-4F5D-92E8-1AA9F710EF7B}" type="presParOf" srcId="{A33F8CC4-7FCE-4CFA-B3C2-A5729B13226B}" destId="{A404933F-EB6F-41A3-94A1-F186E082B94C}" srcOrd="1" destOrd="0" presId="urn:microsoft.com/office/officeart/2005/8/layout/hierarchy1"/>
    <dgm:cxn modelId="{C7DB90DA-CA93-4FC7-8D7C-B022EFE338A2}" type="presParOf" srcId="{A404933F-EB6F-41A3-94A1-F186E082B94C}" destId="{9296BDA8-F531-4807-BD4C-7661212DE5C1}" srcOrd="0" destOrd="0" presId="urn:microsoft.com/office/officeart/2005/8/layout/hierarchy1"/>
    <dgm:cxn modelId="{2B4F351D-5CD7-4207-9679-84E32B9E50B0}" type="presParOf" srcId="{A404933F-EB6F-41A3-94A1-F186E082B94C}" destId="{FBB6F47D-F6C8-4820-8F1C-F6E95688B928}" srcOrd="1" destOrd="0" presId="urn:microsoft.com/office/officeart/2005/8/layout/hierarchy1"/>
    <dgm:cxn modelId="{0AA4480F-4E4F-4C11-90E7-7E596376B984}" type="presParOf" srcId="{FBB6F47D-F6C8-4820-8F1C-F6E95688B928}" destId="{E224BBB1-570A-4CF2-9129-04005FDBF925}" srcOrd="0" destOrd="0" presId="urn:microsoft.com/office/officeart/2005/8/layout/hierarchy1"/>
    <dgm:cxn modelId="{8BAC2DEA-5CC8-4868-9B74-F1A34D7654A8}" type="presParOf" srcId="{E224BBB1-570A-4CF2-9129-04005FDBF925}" destId="{91738115-BCA6-48C7-BE7A-99786A5DBEE1}" srcOrd="0" destOrd="0" presId="urn:microsoft.com/office/officeart/2005/8/layout/hierarchy1"/>
    <dgm:cxn modelId="{45771502-F73C-4BBF-983E-3A7978588241}" type="presParOf" srcId="{E224BBB1-570A-4CF2-9129-04005FDBF925}" destId="{8C740F9B-957E-4F0C-8EF8-3DB135EF0123}" srcOrd="1" destOrd="0" presId="urn:microsoft.com/office/officeart/2005/8/layout/hierarchy1"/>
    <dgm:cxn modelId="{8BC4C4F5-2791-4F5B-BC2B-87E3788BB702}" type="presParOf" srcId="{FBB6F47D-F6C8-4820-8F1C-F6E95688B928}" destId="{04FC53E4-50B2-4CA5-A099-7EFAAAB9AF62}" srcOrd="1" destOrd="0" presId="urn:microsoft.com/office/officeart/2005/8/layout/hierarchy1"/>
    <dgm:cxn modelId="{7783F0FD-9834-45F0-A664-F43D3390C97D}" type="presParOf" srcId="{67880A98-B19C-45AC-8D48-0D7A44EB5784}" destId="{2A21FFEA-35F4-488F-97E4-3FA086E74675}" srcOrd="2" destOrd="0" presId="urn:microsoft.com/office/officeart/2005/8/layout/hierarchy1"/>
    <dgm:cxn modelId="{CEE39570-3488-42E5-807B-A034D20F726C}" type="presParOf" srcId="{67880A98-B19C-45AC-8D48-0D7A44EB5784}" destId="{02570DFC-32FD-4158-9FA1-2E07ACA7D00B}" srcOrd="3" destOrd="0" presId="urn:microsoft.com/office/officeart/2005/8/layout/hierarchy1"/>
    <dgm:cxn modelId="{FDA70F65-37EC-4150-A9CB-01C04657EFED}" type="presParOf" srcId="{02570DFC-32FD-4158-9FA1-2E07ACA7D00B}" destId="{ACF7FCD9-2ED9-4ADE-8755-23B2125E20FD}" srcOrd="0" destOrd="0" presId="urn:microsoft.com/office/officeart/2005/8/layout/hierarchy1"/>
    <dgm:cxn modelId="{64B3D864-5A6F-412E-AA7C-4098705A86EF}" type="presParOf" srcId="{ACF7FCD9-2ED9-4ADE-8755-23B2125E20FD}" destId="{6FFCBDAD-8654-46CC-9205-C2E3359649F1}" srcOrd="0" destOrd="0" presId="urn:microsoft.com/office/officeart/2005/8/layout/hierarchy1"/>
    <dgm:cxn modelId="{CEE8012B-9F84-4873-AE7D-056CA952BB68}" type="presParOf" srcId="{ACF7FCD9-2ED9-4ADE-8755-23B2125E20FD}" destId="{9F698ED3-ECEB-4973-BFD0-E73AD39121B5}" srcOrd="1" destOrd="0" presId="urn:microsoft.com/office/officeart/2005/8/layout/hierarchy1"/>
    <dgm:cxn modelId="{47E91D82-B00B-4AD1-A214-86F26DE4B6CD}" type="presParOf" srcId="{02570DFC-32FD-4158-9FA1-2E07ACA7D00B}" destId="{F209187B-5251-45E8-9FD9-426A4153321F}" srcOrd="1" destOrd="0" presId="urn:microsoft.com/office/officeart/2005/8/layout/hierarchy1"/>
    <dgm:cxn modelId="{24D814DB-C20A-41DF-B581-AF1F0DD8A585}" type="presParOf" srcId="{F209187B-5251-45E8-9FD9-426A4153321F}" destId="{4351A512-3D69-4810-9720-8C9241D75779}" srcOrd="0" destOrd="0" presId="urn:microsoft.com/office/officeart/2005/8/layout/hierarchy1"/>
    <dgm:cxn modelId="{F1FE0CE6-FDA2-4DFE-BA19-08DC3D84E6C3}" type="presParOf" srcId="{F209187B-5251-45E8-9FD9-426A4153321F}" destId="{760C608C-0C6D-436F-BB97-0A2FD139DD02}" srcOrd="1" destOrd="0" presId="urn:microsoft.com/office/officeart/2005/8/layout/hierarchy1"/>
    <dgm:cxn modelId="{B894AA1F-07CF-42C2-BE87-0840295C53FB}" type="presParOf" srcId="{760C608C-0C6D-436F-BB97-0A2FD139DD02}" destId="{01E5EDCC-C071-433D-9E3F-BB690EB44B91}" srcOrd="0" destOrd="0" presId="urn:microsoft.com/office/officeart/2005/8/layout/hierarchy1"/>
    <dgm:cxn modelId="{BBF7E9E3-4611-4EBE-AE3E-B1B27F7CFF40}" type="presParOf" srcId="{01E5EDCC-C071-433D-9E3F-BB690EB44B91}" destId="{1588AE39-F6F7-4DF5-A542-4243B42B8CD0}" srcOrd="0" destOrd="0" presId="urn:microsoft.com/office/officeart/2005/8/layout/hierarchy1"/>
    <dgm:cxn modelId="{7D1D0B3C-CA6C-43BA-BC8A-5A8AD4733E66}" type="presParOf" srcId="{01E5EDCC-C071-433D-9E3F-BB690EB44B91}" destId="{A2A82CDE-BD1E-428C-8977-85BC26250CCB}" srcOrd="1" destOrd="0" presId="urn:microsoft.com/office/officeart/2005/8/layout/hierarchy1"/>
    <dgm:cxn modelId="{972ACBBC-921F-4BDE-B5BA-A10663838D8F}" type="presParOf" srcId="{760C608C-0C6D-436F-BB97-0A2FD139DD02}" destId="{AA1BB15F-0ECE-4E3C-853E-9507EBE6A13C}" srcOrd="1" destOrd="0" presId="urn:microsoft.com/office/officeart/2005/8/layout/hierarchy1"/>
    <dgm:cxn modelId="{6AF5E82F-3527-405F-92CB-13FA0E770435}" type="presParOf" srcId="{F209187B-5251-45E8-9FD9-426A4153321F}" destId="{EE4C4505-3640-40E6-B31F-8037882F1EC3}" srcOrd="2" destOrd="0" presId="urn:microsoft.com/office/officeart/2005/8/layout/hierarchy1"/>
    <dgm:cxn modelId="{A8EEB701-2071-4926-9E30-90926D1C84C6}" type="presParOf" srcId="{F209187B-5251-45E8-9FD9-426A4153321F}" destId="{2DAE7AC6-2BEA-4AD2-99A8-FDA1506FBFA7}" srcOrd="3" destOrd="0" presId="urn:microsoft.com/office/officeart/2005/8/layout/hierarchy1"/>
    <dgm:cxn modelId="{B3145C64-A88F-4C86-B5EC-EF68CF083876}" type="presParOf" srcId="{2DAE7AC6-2BEA-4AD2-99A8-FDA1506FBFA7}" destId="{B72F4478-CA7D-433D-AD4F-4AC347500962}" srcOrd="0" destOrd="0" presId="urn:microsoft.com/office/officeart/2005/8/layout/hierarchy1"/>
    <dgm:cxn modelId="{8FFC4333-2EC9-4D9D-820A-87AA9B5E090D}" type="presParOf" srcId="{B72F4478-CA7D-433D-AD4F-4AC347500962}" destId="{7212475F-90BD-4C04-B129-B8EECB040AA5}" srcOrd="0" destOrd="0" presId="urn:microsoft.com/office/officeart/2005/8/layout/hierarchy1"/>
    <dgm:cxn modelId="{A531E85F-9D16-44DF-BB9A-4D4C7D8E565B}" type="presParOf" srcId="{B72F4478-CA7D-433D-AD4F-4AC347500962}" destId="{10D0AA12-4AFB-414E-88FF-106CEF9E6F99}" srcOrd="1" destOrd="0" presId="urn:microsoft.com/office/officeart/2005/8/layout/hierarchy1"/>
    <dgm:cxn modelId="{8C4E8092-89E1-4F8E-BE6C-5A9E9205AAC5}" type="presParOf" srcId="{2DAE7AC6-2BEA-4AD2-99A8-FDA1506FBFA7}" destId="{B1AC7E97-28F6-4E6E-AA7D-34DD61E53D4F}" srcOrd="1" destOrd="0" presId="urn:microsoft.com/office/officeart/2005/8/layout/hierarchy1"/>
    <dgm:cxn modelId="{15C0A95E-90EE-47C5-85BB-DDAB0763C97A}" type="presParOf" srcId="{7F8FDFFB-A163-418D-B5A1-237D571F424E}" destId="{4901890E-8F44-42A9-80DD-1837973EFB38}" srcOrd="2" destOrd="0" presId="urn:microsoft.com/office/officeart/2005/8/layout/hierarchy1"/>
    <dgm:cxn modelId="{9422AE6E-9BEA-4ED5-9011-3E8A9D4DDE89}" type="presParOf" srcId="{7F8FDFFB-A163-418D-B5A1-237D571F424E}" destId="{392C5AFC-3198-477F-BE18-DB17CB386FB0}" srcOrd="3" destOrd="0" presId="urn:microsoft.com/office/officeart/2005/8/layout/hierarchy1"/>
    <dgm:cxn modelId="{1C517BD8-F317-481B-B288-2B9A8A8AB2C2}" type="presParOf" srcId="{392C5AFC-3198-477F-BE18-DB17CB386FB0}" destId="{CF70DF3A-BD6B-4978-9FCA-D29F28403452}" srcOrd="0" destOrd="0" presId="urn:microsoft.com/office/officeart/2005/8/layout/hierarchy1"/>
    <dgm:cxn modelId="{1EB5A7C8-03E6-49F0-B10E-9A1B663620E0}" type="presParOf" srcId="{CF70DF3A-BD6B-4978-9FCA-D29F28403452}" destId="{C5207F8D-8D34-4B6F-9E4F-26ED90AE3547}" srcOrd="0" destOrd="0" presId="urn:microsoft.com/office/officeart/2005/8/layout/hierarchy1"/>
    <dgm:cxn modelId="{BEF3DA44-1927-4828-AA6C-C2EE50658A5C}" type="presParOf" srcId="{CF70DF3A-BD6B-4978-9FCA-D29F28403452}" destId="{5BBF406A-4D77-4422-B412-8B0A5DF57C61}" srcOrd="1" destOrd="0" presId="urn:microsoft.com/office/officeart/2005/8/layout/hierarchy1"/>
    <dgm:cxn modelId="{88353A6D-74A4-4FBB-A2FC-6D27F8D3EEEF}" type="presParOf" srcId="{392C5AFC-3198-477F-BE18-DB17CB386FB0}" destId="{216A01C2-1E3F-49FE-AE18-C20AA7B94155}" srcOrd="1" destOrd="0" presId="urn:microsoft.com/office/officeart/2005/8/layout/hierarchy1"/>
    <dgm:cxn modelId="{CF09F710-BBCC-477F-B8BC-BB1FF2072284}" type="presParOf" srcId="{216A01C2-1E3F-49FE-AE18-C20AA7B94155}" destId="{0C7877CF-8D9D-4622-9595-1FD58C59640F}" srcOrd="0" destOrd="0" presId="urn:microsoft.com/office/officeart/2005/8/layout/hierarchy1"/>
    <dgm:cxn modelId="{8AFA5975-C4AA-4946-BCE8-BFDB3270F665}" type="presParOf" srcId="{216A01C2-1E3F-49FE-AE18-C20AA7B94155}" destId="{F8D80E50-B5CD-410E-AB1D-A50AE1181E82}" srcOrd="1" destOrd="0" presId="urn:microsoft.com/office/officeart/2005/8/layout/hierarchy1"/>
    <dgm:cxn modelId="{CC8C4638-58D8-4576-BD8D-44DDEF2C3BBF}" type="presParOf" srcId="{F8D80E50-B5CD-410E-AB1D-A50AE1181E82}" destId="{8439A497-EDC9-4AA9-9530-CCCFB68F03DA}" srcOrd="0" destOrd="0" presId="urn:microsoft.com/office/officeart/2005/8/layout/hierarchy1"/>
    <dgm:cxn modelId="{4E64AC15-85D6-4DFF-98E2-DFC852314F5C}" type="presParOf" srcId="{8439A497-EDC9-4AA9-9530-CCCFB68F03DA}" destId="{99B9BCA9-FC59-4C0A-BF8D-5C1DF2C6093D}" srcOrd="0" destOrd="0" presId="urn:microsoft.com/office/officeart/2005/8/layout/hierarchy1"/>
    <dgm:cxn modelId="{5FBDC5D4-00CB-4B95-AD77-BC9057F100E6}" type="presParOf" srcId="{8439A497-EDC9-4AA9-9530-CCCFB68F03DA}" destId="{2294A3F1-89DD-4293-9E6D-672C40FC985B}" srcOrd="1" destOrd="0" presId="urn:microsoft.com/office/officeart/2005/8/layout/hierarchy1"/>
    <dgm:cxn modelId="{5A41E863-3F9F-4DBA-A79E-729DD885449F}" type="presParOf" srcId="{F8D80E50-B5CD-410E-AB1D-A50AE1181E82}" destId="{7705581C-C120-4F20-B032-4162B76A8E9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B7FA-64A9-4BCB-8308-235E30ACF152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25413-2B6D-41F0-A3F9-1D74A46E5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CBEBE-F010-4CD2-AEB0-E2C3F415739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CBEBE-F010-4CD2-AEB0-E2C3F415739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25413-2B6D-41F0-A3F9-1D74A46E509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Videos\&#1055;&#1088;&#1080;&#1084;&#1077;&#1088;%20&#1090;&#1077;&#1084;&#1072;&#1090;&#1080;&#1095;&#1077;&#1089;&#1082;&#1086;&#1081;%20&#1092;&#1080;&#1079;&#1084;&#1080;&#1085;&#1091;&#1090;&#1082;&#1080;%20-%20&#1045;&#1083;&#1100;.mp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pacegid.com/seysmicheskaya-aktivnost-zemletryaseniy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хорошего дня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413954"/>
            <a:ext cx="9144000" cy="646730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457200"/>
          <a:ext cx="6934202" cy="594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</a:tblGrid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м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к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р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3810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3810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487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5410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05000" y="594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90800" y="3276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810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487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0" y="1676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0" y="3276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3810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10000" y="4343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533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1066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1600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15000" y="2667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7150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24600" y="53340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п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24600" y="1066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324600" y="1524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24600" y="2724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10400" y="106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1600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9342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457200"/>
          <a:ext cx="6934202" cy="594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</a:tblGrid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м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к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05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р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3810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3810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487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5410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05000" y="594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90800" y="3276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810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487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0" y="1676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0" y="3276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3810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10000" y="4343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533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1066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1600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15000" y="2667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7150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24600" y="53340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п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24600" y="1066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324600" y="1524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24600" y="2724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10400" y="106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1600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9342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124200" y="205740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н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9600" y="205740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43800" y="2057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а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Тема.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970" y="457200"/>
            <a:ext cx="72667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00" b="1" dirty="0" smtClean="0">
                <a:solidFill>
                  <a:srgbClr val="FF0000"/>
                </a:solidFill>
                <a:latin typeface="Arial Black" pitchFamily="34" charset="0"/>
              </a:rPr>
              <a:t>Строение  земной  коры  </a:t>
            </a:r>
            <a:endParaRPr lang="ru-RU" sz="37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Цель: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074" y="1524000"/>
            <a:ext cx="6835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изучить строение   и  процессы,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происходящие  в  земной  коре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590800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Задачи: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352800"/>
            <a:ext cx="710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1.  Узнать  строение земной коры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0272" y="3962400"/>
            <a:ext cx="6516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2. Уметь  называть  процессы 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  земной   коре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374" y="5115580"/>
            <a:ext cx="5715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Знать понятия – </a:t>
            </a:r>
          </a:p>
          <a:p>
            <a:pPr marL="514350" indent="-514350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землетрясение   и  цунами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План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ctr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Строение земной коры</a:t>
            </a:r>
          </a:p>
          <a:p>
            <a:pPr marL="514350" lvl="0" indent="-514350" algn="ctr"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514350" lvl="0" indent="-514350" algn="ctr">
              <a:buAutoNum type="arabicPeriod" startAt="2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Процессы  в земной коре</a:t>
            </a:r>
          </a:p>
          <a:p>
            <a:pPr marL="514350" lvl="0" indent="-514350" algn="ctr"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3.  Землетрясения  и  цунами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Земная    кора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троение земной коры пустой.jpg"/>
          <p:cNvPicPr>
            <a:picLocks noChangeAspect="1"/>
          </p:cNvPicPr>
          <p:nvPr/>
        </p:nvPicPr>
        <p:blipFill>
          <a:blip r:embed="rId2"/>
          <a:srcRect l="5000" r="2500" b="10438"/>
          <a:stretch>
            <a:fillRect/>
          </a:stretch>
        </p:blipFill>
        <p:spPr>
          <a:xfrm>
            <a:off x="-40181" y="2509417"/>
            <a:ext cx="9107981" cy="4272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8527" y="1447800"/>
            <a:ext cx="2853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Океаническая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108" y="1472625"/>
            <a:ext cx="3529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Континентальная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14400" y="609601"/>
          <a:ext cx="8077200" cy="4724399"/>
        </p:xfrm>
        <a:graphic>
          <a:graphicData uri="http://schemas.openxmlformats.org/drawingml/2006/table">
            <a:tbl>
              <a:tblPr/>
              <a:tblGrid>
                <a:gridCol w="2362200"/>
                <a:gridCol w="2895600"/>
                <a:gridCol w="2819400"/>
              </a:tblGrid>
              <a:tr h="7070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Линии  сравнения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ЗЕМНАЯ КОРА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Континентальная 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Океаническая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Толщина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 </a:t>
                      </a:r>
                      <a:r>
                        <a:rPr lang="ru-RU" sz="2400" b="1" u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ru-RU" sz="2400" b="1" u="none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ru-RU" sz="2400" b="1" u="none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400" b="1" u="none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2400" b="1" u="none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 -  12  км</a:t>
                      </a:r>
                      <a:endParaRPr lang="ru-RU" sz="2400" b="1" u="none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46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Осадочный слой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Осадочный слой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Гранит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Базальт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Базальт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80" marR="63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План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ctr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Строение земной коры</a:t>
            </a:r>
          </a:p>
          <a:p>
            <a:pPr marL="514350" lvl="0" indent="-514350" algn="ctr"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514350" lvl="0" indent="-514350" algn="ctr">
              <a:buAutoNum type="arabicPeriod" startAt="2"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Процессы  в земной коре</a:t>
            </a:r>
          </a:p>
          <a:p>
            <a:pPr marL="514350" lvl="0" indent="-514350" algn="ctr"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3.  Землетрясения  и  цунами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Нарушение  слоев 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земной  коры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896380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Складкообразование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724400" y="3048000"/>
            <a:ext cx="457200" cy="838200"/>
          </a:xfrm>
          <a:prstGeom prst="downArrow">
            <a:avLst>
              <a:gd name="adj1" fmla="val 50000"/>
              <a:gd name="adj2" fmla="val 961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Нарушение  слоев  земной  коры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map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1981200"/>
            <a:ext cx="9401981" cy="4876800"/>
          </a:xfrm>
        </p:spPr>
      </p:pic>
      <p:sp>
        <p:nvSpPr>
          <p:cNvPr id="10" name="Овал 9"/>
          <p:cNvSpPr/>
          <p:nvPr/>
        </p:nvSpPr>
        <p:spPr>
          <a:xfrm>
            <a:off x="2971800" y="3810000"/>
            <a:ext cx="609600" cy="220980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33600" y="1143000"/>
            <a:ext cx="511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Складкообразование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648200" y="8382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717px-Физичнакартаевразии.jpg"/>
          <p:cNvPicPr>
            <a:picLocks noChangeAspect="1"/>
          </p:cNvPicPr>
          <p:nvPr/>
        </p:nvPicPr>
        <p:blipFill>
          <a:blip r:embed="rId3"/>
          <a:srcRect l="2022" t="3255" r="2022" b="13940"/>
          <a:stretch>
            <a:fillRect/>
          </a:stretch>
        </p:blipFill>
        <p:spPr>
          <a:xfrm>
            <a:off x="1143000" y="1858926"/>
            <a:ext cx="6934200" cy="499907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200400" y="4038600"/>
            <a:ext cx="6096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19600" y="4343400"/>
            <a:ext cx="533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00600" y="4800600"/>
            <a:ext cx="12192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81000" y="228600"/>
          <a:ext cx="8534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4419600"/>
            <a:ext cx="34964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  <a:latin typeface="Arial Black" pitchFamily="34" charset="0"/>
              </a:rPr>
              <a:t>Смещение   слоёв</a:t>
            </a:r>
            <a:endParaRPr lang="ru-RU" sz="25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33598" y="457200"/>
          <a:ext cx="6934202" cy="594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  <a:gridCol w="630382"/>
              </a:tblGrid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7848600" y="990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133600" y="2057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819400" y="1600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733800" y="2057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553200" y="457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162800" y="45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горс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850" y="1219200"/>
            <a:ext cx="7447950" cy="5638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Смещение  слоев  земной  коры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524000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ГОРСТ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063425"/>
            <a:ext cx="5833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грабен                  грабен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7px-Физичнакартаевразии.jpg"/>
          <p:cNvPicPr>
            <a:picLocks noChangeAspect="1"/>
          </p:cNvPicPr>
          <p:nvPr/>
        </p:nvPicPr>
        <p:blipFill>
          <a:blip r:embed="rId2"/>
          <a:srcRect l="3138" t="3255" r="2022" b="13940"/>
          <a:stretch>
            <a:fillRect/>
          </a:stretch>
        </p:blipFill>
        <p:spPr>
          <a:xfrm>
            <a:off x="0" y="188259"/>
            <a:ext cx="9144000" cy="666974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95800" y="3276600"/>
            <a:ext cx="1295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05400" y="2895600"/>
            <a:ext cx="9144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38800" y="2667000"/>
            <a:ext cx="9906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1200" y="2209800"/>
            <a:ext cx="10668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110847">
            <a:off x="2541845" y="3706232"/>
            <a:ext cx="3790096" cy="762000"/>
          </a:xfrm>
          <a:prstGeom prst="ellipse">
            <a:avLst/>
          </a:prstGeom>
          <a:noFill/>
          <a:ln w="53975">
            <a:solidFill>
              <a:srgbClr val="EC1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81000" y="-609600"/>
          <a:ext cx="8534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00800" y="3657600"/>
            <a:ext cx="2395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EC14D2"/>
                </a:solidFill>
                <a:latin typeface="Arial Black" pitchFamily="34" charset="0"/>
              </a:rPr>
              <a:t>Колебательные  </a:t>
            </a:r>
          </a:p>
          <a:p>
            <a:pPr lvl="0" algn="ctr"/>
            <a:r>
              <a:rPr lang="ru-RU" dirty="0" smtClean="0">
                <a:solidFill>
                  <a:srgbClr val="EC14D2"/>
                </a:solidFill>
                <a:latin typeface="Arial Black" pitchFamily="34" charset="0"/>
              </a:rPr>
              <a:t>движения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авнин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8197"/>
            <a:ext cx="9144000" cy="6096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-76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Процессы  в  земной  коре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581400"/>
            <a:ext cx="7351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Колебательные   движения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286000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несколько    ММ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562600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несколько    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7507 L -0.00122 -0.157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14686 L -0.00121 0.186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10846 L 0.01545 -0.091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12466 L -0.01788 0.152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7px-Физичнакартаевразии.jpg"/>
          <p:cNvPicPr>
            <a:picLocks noChangeAspect="1"/>
          </p:cNvPicPr>
          <p:nvPr/>
        </p:nvPicPr>
        <p:blipFill>
          <a:blip r:embed="rId2"/>
          <a:srcRect l="2631" t="3242" r="2756" b="3299"/>
          <a:stretch>
            <a:fillRect/>
          </a:stretch>
        </p:blipFill>
        <p:spPr>
          <a:xfrm>
            <a:off x="457200" y="76200"/>
            <a:ext cx="8310282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33600" y="1371600"/>
            <a:ext cx="1524000" cy="1447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3810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Пришло время  отдохнуть!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Пример тематической физминутки - Ел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0400" y="2438400"/>
            <a:ext cx="3048000" cy="2286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rgbClr val="00B05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План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algn="ctr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Строение земной коры</a:t>
            </a:r>
          </a:p>
          <a:p>
            <a:pPr marL="514350" lvl="0" indent="-514350" algn="ctr"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514350" lvl="0" indent="-514350" algn="ctr">
              <a:buAutoNum type="arabicPeriod" startAt="2"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Процессы  в земной коре</a:t>
            </a:r>
          </a:p>
          <a:p>
            <a:pPr marL="514350" lvl="0" indent="-514350" algn="ctr">
              <a:buNone/>
            </a:pP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lvl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3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  Землетрясения  и  цунами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нциклопед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798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591" y="533400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Землетрясение – это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29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подземные  толчки и сильное колебание земной поверхности  </a:t>
            </a:r>
          </a:p>
          <a:p>
            <a:r>
              <a:rPr lang="ru-RU" sz="2800" b="1" dirty="0" smtClean="0">
                <a:latin typeface="Arial Black" pitchFamily="34" charset="0"/>
              </a:rPr>
              <a:t>из глубин Земли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179" y="2895600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Цунами – это 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5052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гигантские волны в океане происходящие из-за землетрясений и извержения вулканов в океане.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геля\AppData\Local\Temp\Rar$DIa0.992\Земл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581400" cy="3589338"/>
          </a:xfrm>
          <a:prstGeom prst="rect">
            <a:avLst/>
          </a:prstGeom>
          <a:noFill/>
        </p:spPr>
      </p:pic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4267200" y="914400"/>
          <a:ext cx="4572007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  <a:gridCol w="415637"/>
              </a:tblGrid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924800" y="1295400"/>
            <a:ext cx="2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 flipH="1">
            <a:off x="4267200" y="2209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648200" y="1752600"/>
            <a:ext cx="10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5029200" y="2209800"/>
            <a:ext cx="2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8674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7114233" y="838200"/>
            <a:ext cx="2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7543800" y="838200"/>
            <a:ext cx="25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343400" y="2133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3400" y="2743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343400" y="320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343400" y="3581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343400" y="4038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/>
      <p:bldP spid="61" grpId="0"/>
      <p:bldP spid="62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Это     пригодится!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696200" y="304800"/>
            <a:ext cx="1042416" cy="1042416"/>
          </a:xfrm>
          <a:prstGeom prst="actionButtonHom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сайт о землетрясения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542224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86000"/>
            <a:ext cx="5775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Выбери   тест!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62000" y="762000"/>
            <a:ext cx="8229600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Посчитай, </a:t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сколько баллов ты набрал?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370012" y="2560637"/>
            <a:ext cx="4040188" cy="6397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Тест  на   «4»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1368425" y="4465637"/>
            <a:ext cx="4041775" cy="6397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Тест  на  «5»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95400" y="324612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1) 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2) 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3) 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4) 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71600" y="5074920"/>
          <a:ext cx="7315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1) 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2) 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3)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Б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4)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Б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5)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  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6600" y="1905000"/>
            <a:ext cx="1143008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3124200"/>
            <a:ext cx="1143008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76600" y="4343400"/>
            <a:ext cx="1143008" cy="8572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76600" y="5486400"/>
            <a:ext cx="1143008" cy="857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29200" y="1981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5 баллов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3200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4 балла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4419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3 балла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5486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2 и </a:t>
            </a:r>
            <a:r>
              <a:rPr lang="en-US" sz="4000" dirty="0" smtClean="0">
                <a:latin typeface="Arial Black" pitchFamily="34" charset="0"/>
              </a:rPr>
              <a:t>&lt; </a:t>
            </a:r>
            <a:r>
              <a:rPr lang="ru-RU" sz="4000" dirty="0" smtClean="0">
                <a:latin typeface="Arial Black" pitchFamily="34" charset="0"/>
              </a:rPr>
              <a:t>баллов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Выбери  в  соответствии  с  баллами  цвет  ладошки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192" y="714356"/>
            <a:ext cx="1143008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«5»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76392" y="2143116"/>
            <a:ext cx="1143008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«4»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2592" y="3857628"/>
            <a:ext cx="1143008" cy="8572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«3»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8792" y="5429264"/>
            <a:ext cx="1143008" cy="857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71800" y="928670"/>
            <a:ext cx="5510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Отлично усвоил и понял материал урока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9426" y="2133600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Хорошо усвоил материал, </a:t>
            </a:r>
          </a:p>
          <a:p>
            <a:r>
              <a:rPr lang="ru-RU" sz="2400" dirty="0" smtClean="0"/>
              <a:t>но необходимо подучить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3810000"/>
            <a:ext cx="3686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Есть много   непонятного, </a:t>
            </a:r>
          </a:p>
          <a:p>
            <a:r>
              <a:rPr lang="ru-RU" sz="2400" dirty="0" smtClean="0"/>
              <a:t>надо учить материал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25927" y="5410200"/>
            <a:ext cx="6009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Материал не усвоен,</a:t>
            </a:r>
          </a:p>
          <a:p>
            <a:r>
              <a:rPr lang="ru-RU" sz="2400" dirty="0" smtClean="0"/>
              <a:t>необходимо изучать всю информацию снова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71600" y="1143000"/>
            <a:ext cx="77724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4200" u="sng" dirty="0" smtClean="0"/>
          </a:p>
          <a:p>
            <a:pPr>
              <a:buNone/>
            </a:pPr>
            <a:r>
              <a:rPr lang="ru-RU" sz="4200" u="sng" dirty="0" smtClean="0"/>
              <a:t>Обязательное  задание</a:t>
            </a:r>
            <a:endParaRPr lang="ru-RU" sz="4200" dirty="0" smtClean="0"/>
          </a:p>
          <a:p>
            <a:r>
              <a:rPr lang="ru-RU" sz="4200" dirty="0" smtClean="0"/>
              <a:t>§9, выучить  определения,  выполнить  задание  2  на  стр.  52 – 53</a:t>
            </a:r>
          </a:p>
          <a:p>
            <a:pPr>
              <a:buNone/>
            </a:pPr>
            <a:endParaRPr lang="ru-RU" sz="4200" b="1" dirty="0" smtClean="0"/>
          </a:p>
          <a:p>
            <a:pPr>
              <a:buNone/>
            </a:pP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 </a:t>
            </a:r>
            <a:r>
              <a:rPr lang="ru-RU" sz="4200" u="sng" dirty="0" smtClean="0"/>
              <a:t>Дополнительное  задание (по  желанию  и  по  выбору)</a:t>
            </a:r>
            <a:endParaRPr lang="ru-RU" sz="4200" dirty="0" smtClean="0"/>
          </a:p>
          <a:p>
            <a:r>
              <a:rPr lang="ru-RU" sz="4200" dirty="0" smtClean="0"/>
              <a:t>Подготовьте  сообщение  о  каком-либо катастрофическом  землетрясении</a:t>
            </a:r>
          </a:p>
          <a:p>
            <a:r>
              <a:rPr lang="ru-RU" sz="4200" dirty="0" smtClean="0"/>
              <a:t>Подготовьте  сообщение  о  наиболее  известном  цунами</a:t>
            </a:r>
          </a:p>
          <a:p>
            <a:r>
              <a:rPr lang="ru-RU" sz="4200" dirty="0" smtClean="0"/>
              <a:t>Подготовьте  сообщение  о  правилах  поведения  при  землетрясении</a:t>
            </a:r>
          </a:p>
          <a:p>
            <a:r>
              <a:rPr lang="ru-RU" sz="4200" dirty="0" smtClean="0"/>
              <a:t>Ознакомиться  с  материалами видеогеографии на стр.54;</a:t>
            </a:r>
          </a:p>
          <a:p>
            <a:r>
              <a:rPr lang="ru-RU" sz="4200" dirty="0" smtClean="0"/>
              <a:t>с  информацией сайта </a:t>
            </a:r>
            <a:r>
              <a:rPr lang="ru-RU" sz="4200" u="sng" dirty="0" smtClean="0">
                <a:hlinkClick r:id="rId2"/>
              </a:rPr>
              <a:t>http://spacegid.com/seysmicheskaya-aktivnost-zemletryaseniy.html</a:t>
            </a:r>
            <a:endParaRPr lang="ru-RU" sz="4200" dirty="0" smtClean="0"/>
          </a:p>
          <a:p>
            <a:r>
              <a:rPr lang="ru-RU" sz="4200" dirty="0" smtClean="0"/>
              <a:t>Приготовить  информацию  либо  о данном  сайте,  либо  о месте,  где  в  данный  момент  происходит  землетрясение</a:t>
            </a:r>
          </a:p>
          <a:p>
            <a:r>
              <a:rPr lang="ru-RU" sz="4200" dirty="0" smtClean="0"/>
              <a:t>Для  работы  используйте  материалы  СМИ, интернет  и  дополнительную  литературу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815035" y="274638"/>
            <a:ext cx="6643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Домашнее  задание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04800"/>
            <a:ext cx="79248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«Закончи  фразу»</a:t>
            </a:r>
          </a:p>
          <a:p>
            <a:pPr algn="ctr"/>
            <a:endParaRPr lang="ru-RU" sz="1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Я  узнал…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Мне  было  интересно…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Я  научился…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  уроке  я  работал…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У меня хорошо получилось…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Больше всего мне понравилось…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Информацию  полученную  на  уроке  я могу…</a:t>
            </a:r>
          </a:p>
          <a:p>
            <a:pPr lvl="0">
              <a:buFont typeface="Wingdings" pitchFamily="2" charset="2"/>
              <a:buChar char="ü"/>
            </a:pPr>
            <a:endParaRPr lang="ru-RU" sz="2800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имни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1200" y="2967335"/>
            <a:ext cx="5585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 за  урок!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762000"/>
            <a:ext cx="5916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Молодцы,  ребята!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29000" y="609600"/>
          <a:ext cx="5181605" cy="563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</a:tblGrid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2133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13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3733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3733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5334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62400" y="579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pic>
        <p:nvPicPr>
          <p:cNvPr id="2050" name="Picture 2" descr="C:\Users\Ангеля\AppData\Local\Temp\Rar$DIa0.555\Геораф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990600"/>
            <a:ext cx="2324100" cy="376237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3528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3434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2578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705600" y="53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162800" y="53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33800" y="609600"/>
          <a:ext cx="5181605" cy="563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</a:tblGrid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17526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752600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733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733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5334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79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576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53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467600" y="53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9248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3074" name="Picture 2" descr="C:\Users\Ангеля\AppData\Local\Temp\Rar$DIa0.321\Мрамор.jpg"/>
          <p:cNvPicPr>
            <a:picLocks noChangeAspect="1" noChangeArrowheads="1"/>
          </p:cNvPicPr>
          <p:nvPr/>
        </p:nvPicPr>
        <p:blipFill>
          <a:blip r:embed="rId2" cstate="print"/>
          <a:srcRect l="10000" r="5000"/>
          <a:stretch>
            <a:fillRect/>
          </a:stretch>
        </p:blipFill>
        <p:spPr bwMode="auto">
          <a:xfrm>
            <a:off x="228600" y="2286000"/>
            <a:ext cx="3142479" cy="2286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48200" y="17526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м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2438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а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733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о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4419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33800" y="609600"/>
          <a:ext cx="5181605" cy="563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</a:tblGrid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171289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712893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733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733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5334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79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576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53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467600" y="53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9248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2133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м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24163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а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3733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6482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о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4419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pic>
        <p:nvPicPr>
          <p:cNvPr id="4098" name="Picture 2" descr="C:\Users\Ангеля\AppData\Local\Temp\Rar$DIa0.358\Мант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510872" cy="356861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638800" y="1676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17526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2743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388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т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3429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3962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33800" y="609600"/>
          <a:ext cx="5181605" cy="563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</a:tblGrid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16764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676400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733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 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733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5334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79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576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53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467600" y="53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9248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2133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м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24163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а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733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о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4495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38800" y="1752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171289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2743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388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т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3429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3962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я</a:t>
            </a:r>
            <a:endParaRPr lang="ru-RU" sz="2000" b="1" dirty="0"/>
          </a:p>
        </p:txBody>
      </p:sp>
      <p:pic>
        <p:nvPicPr>
          <p:cNvPr id="5122" name="Picture 2" descr="C:\Users\Ангеля\AppData\Local\Temp\Rar$DIa0.408\Вулкан.jpg"/>
          <p:cNvPicPr>
            <a:picLocks noChangeAspect="1" noChangeArrowheads="1"/>
          </p:cNvPicPr>
          <p:nvPr/>
        </p:nvPicPr>
        <p:blipFill>
          <a:blip r:embed="rId2" cstate="print"/>
          <a:srcRect l="5472" r="8792"/>
          <a:stretch>
            <a:fillRect/>
          </a:stretch>
        </p:blipFill>
        <p:spPr bwMode="auto">
          <a:xfrm>
            <a:off x="0" y="2057400"/>
            <a:ext cx="3581400" cy="266065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7010400" y="68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в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62800" y="1143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086600" y="1676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л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086600" y="1676400"/>
            <a:ext cx="60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к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086600" y="2895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н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2" grpId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33800" y="609600"/>
          <a:ext cx="5181605" cy="563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</a:tblGrid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16764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676400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733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733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5334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79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576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53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467600" y="53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9248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2133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м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0600" y="24163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а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733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о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00600" y="4419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38800" y="1752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16764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2743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388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т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3429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3962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я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010400" y="68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в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628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0866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л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086600" y="1676400"/>
            <a:ext cx="60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к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66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086600" y="2895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н</a:t>
            </a:r>
            <a:endParaRPr lang="ru-RU" sz="2000" b="1" dirty="0"/>
          </a:p>
        </p:txBody>
      </p:sp>
      <p:pic>
        <p:nvPicPr>
          <p:cNvPr id="6146" name="Picture 2" descr="C:\Users\Ангеля\AppData\Local\Temp\Rar$DIa0.179\Пес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671047" cy="297180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543800" y="358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п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543800" y="1219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е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438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с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5438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о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3800" y="2743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33800" y="609600"/>
          <a:ext cx="5181605" cy="563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  <a:gridCol w="471055"/>
              </a:tblGrid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1712893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err="1" smtClean="0">
                <a:latin typeface="Arial Black" pitchFamily="34" charset="0"/>
              </a:rPr>
              <a:t>з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712893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е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733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1676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733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ф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5334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579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576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114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5626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53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467600" y="53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9248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2133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м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2362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3276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а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733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4267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о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44737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 </a:t>
            </a:r>
            <a:r>
              <a:rPr lang="ru-RU" sz="2000" b="1" dirty="0" err="1" smtClean="0"/>
              <a:t>р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38800" y="1676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м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17526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а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2743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388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т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3429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3962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я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010400" y="68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в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628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0866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л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086600" y="1752600"/>
            <a:ext cx="60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к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28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162800" y="2895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н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00" y="381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п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543800" y="1219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е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43800" y="17334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с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543800" y="2133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о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3800" y="2743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к</a:t>
            </a:r>
            <a:endParaRPr lang="ru-RU" sz="2000" b="1" dirty="0"/>
          </a:p>
        </p:txBody>
      </p:sp>
      <p:pic>
        <p:nvPicPr>
          <p:cNvPr id="7170" name="Picture 2" descr="C:\Users\Ангеля\AppData\Local\Temp\Rar$DIa0.733\Яд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271337" cy="3276799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8077200" y="121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077200" y="1752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</a:t>
            </a:r>
            <a:endParaRPr lang="ru-RU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001000" y="1712893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 </a:t>
            </a:r>
            <a:r>
              <a:rPr lang="ru-RU" sz="2800" b="1" dirty="0" err="1" smtClean="0">
                <a:latin typeface="Arial Black" pitchFamily="34" charset="0"/>
              </a:rPr>
              <a:t>р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77200" y="2743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0" grpId="1"/>
      <p:bldP spid="61" grpId="0"/>
      <p:bldP spid="62" grpId="0"/>
    </p:bldLst>
  </p:timing>
</p:sld>
</file>

<file path=ppt/theme/theme1.xml><?xml version="1.0" encoding="utf-8"?>
<a:theme xmlns:a="http://schemas.openxmlformats.org/drawingml/2006/main" name="globu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globus</Template>
  <TotalTime>1436</TotalTime>
  <Words>845</Words>
  <Application>Microsoft Office PowerPoint</Application>
  <PresentationFormat>Экран (4:3)</PresentationFormat>
  <Paragraphs>454</Paragraphs>
  <Slides>37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globus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План</vt:lpstr>
      <vt:lpstr>Слайд 14</vt:lpstr>
      <vt:lpstr>Слайд 15</vt:lpstr>
      <vt:lpstr>План</vt:lpstr>
      <vt:lpstr>Нарушение  слоев   земной  коры</vt:lpstr>
      <vt:lpstr>Нарушение  слоев  земной  коры</vt:lpstr>
      <vt:lpstr>Слайд 19</vt:lpstr>
      <vt:lpstr>Смещение  слоев  земной  коры</vt:lpstr>
      <vt:lpstr>Слайд 21</vt:lpstr>
      <vt:lpstr>Слайд 22</vt:lpstr>
      <vt:lpstr>Процессы  в  земной  коре</vt:lpstr>
      <vt:lpstr>Слайд 24</vt:lpstr>
      <vt:lpstr>Слайд 25</vt:lpstr>
      <vt:lpstr>Пришло время  отдохнуть!</vt:lpstr>
      <vt:lpstr>План</vt:lpstr>
      <vt:lpstr>Слайд 28</vt:lpstr>
      <vt:lpstr>Слайд 29</vt:lpstr>
      <vt:lpstr>Это     пригодится!</vt:lpstr>
      <vt:lpstr>Слайд 31</vt:lpstr>
      <vt:lpstr>Посчитай,  сколько баллов ты набрал?</vt:lpstr>
      <vt:lpstr>Слайд 33</vt:lpstr>
      <vt:lpstr>Слайд 34</vt:lpstr>
      <vt:lpstr>Домашнее  задание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Ангеля</dc:creator>
  <cp:lastModifiedBy>Пользователь Windows</cp:lastModifiedBy>
  <cp:revision>138</cp:revision>
  <dcterms:created xsi:type="dcterms:W3CDTF">2014-11-19T15:38:42Z</dcterms:created>
  <dcterms:modified xsi:type="dcterms:W3CDTF">2015-01-18T19:33:02Z</dcterms:modified>
</cp:coreProperties>
</file>