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1" r:id="rId7"/>
    <p:sldId id="270" r:id="rId8"/>
    <p:sldId id="267" r:id="rId9"/>
    <p:sldId id="269" r:id="rId10"/>
    <p:sldId id="268" r:id="rId11"/>
    <p:sldId id="272" r:id="rId12"/>
    <p:sldId id="271" r:id="rId13"/>
    <p:sldId id="265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86383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6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5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1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9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0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2F7A-15A1-49B1-BD1F-7A45CBF247B0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2AFD-0CF3-41A6-AFC4-DEA7E0BB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6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</a:rPr>
              <a:t>MATHS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en-US" dirty="0" smtClean="0"/>
              <a:t>y </a:t>
            </a:r>
            <a:r>
              <a:rPr lang="en-US" dirty="0"/>
              <a:t>– 342 = 563</a:t>
            </a:r>
          </a:p>
          <a:p>
            <a:pPr algn="ctr"/>
            <a:r>
              <a:rPr lang="en-US" dirty="0"/>
              <a:t>67 &gt; </a:t>
            </a:r>
            <a:r>
              <a:rPr lang="en-US" dirty="0" smtClean="0"/>
              <a:t>68</a:t>
            </a:r>
            <a:endParaRPr lang="ru-RU" dirty="0" smtClean="0"/>
          </a:p>
          <a:p>
            <a:pPr algn="ctr"/>
            <a:r>
              <a:rPr lang="en-US" dirty="0"/>
              <a:t>x · 5 =300</a:t>
            </a:r>
            <a:endParaRPr lang="ru-RU" dirty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1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pPr algn="ctr"/>
            <a:endParaRPr lang="ru-RU" dirty="0" smtClean="0"/>
          </a:p>
          <a:p>
            <a:pPr indent="457200">
              <a:lnSpc>
                <a:spcPct val="200000"/>
              </a:lnSpc>
              <a:buNone/>
            </a:pPr>
            <a:r>
              <a:rPr lang="en-US" b="1" u="sng" dirty="0"/>
              <a:t>Potato</a:t>
            </a:r>
            <a:r>
              <a:rPr lang="ru-RU" b="1" dirty="0"/>
              <a:t>, </a:t>
            </a:r>
            <a:r>
              <a:rPr lang="ru-RU" b="1" u="sng" dirty="0"/>
              <a:t>лук</a:t>
            </a:r>
            <a:r>
              <a:rPr lang="ru-RU" b="1" dirty="0"/>
              <a:t>, </a:t>
            </a:r>
            <a:r>
              <a:rPr lang="en-US" b="1" u="sng" dirty="0"/>
              <a:t>orange</a:t>
            </a:r>
            <a:r>
              <a:rPr lang="ru-RU" b="1" dirty="0"/>
              <a:t>, </a:t>
            </a:r>
            <a:r>
              <a:rPr lang="ru-RU" b="1" u="sng" dirty="0"/>
              <a:t>огурец</a:t>
            </a:r>
            <a:r>
              <a:rPr lang="ru-RU" b="1" dirty="0"/>
              <a:t>, </a:t>
            </a:r>
            <a:r>
              <a:rPr lang="en-US" b="1" u="sng" dirty="0"/>
              <a:t>carrot</a:t>
            </a:r>
            <a:r>
              <a:rPr lang="ru-RU" b="1" dirty="0"/>
              <a:t>, </a:t>
            </a:r>
            <a:r>
              <a:rPr lang="ru-RU" b="1" u="sng" dirty="0"/>
              <a:t>ананас</a:t>
            </a:r>
            <a:r>
              <a:rPr lang="ru-RU" b="1" dirty="0"/>
              <a:t>, </a:t>
            </a:r>
            <a:r>
              <a:rPr lang="en-US" b="1" u="sng" dirty="0"/>
              <a:t>apple</a:t>
            </a:r>
            <a:r>
              <a:rPr lang="ru-RU" b="1" dirty="0"/>
              <a:t>, </a:t>
            </a:r>
            <a:r>
              <a:rPr lang="ru-RU" b="1" u="sng" dirty="0"/>
              <a:t>мандарин</a:t>
            </a:r>
            <a:r>
              <a:rPr lang="ru-RU" b="1" dirty="0"/>
              <a:t>, </a:t>
            </a:r>
            <a:r>
              <a:rPr lang="ru-RU" b="1" u="sng" dirty="0"/>
              <a:t>редис</a:t>
            </a:r>
            <a:r>
              <a:rPr lang="ru-RU" b="1" dirty="0"/>
              <a:t>, </a:t>
            </a:r>
            <a:r>
              <a:rPr lang="en-US" b="1" u="sng" dirty="0"/>
              <a:t>tomato</a:t>
            </a:r>
            <a:r>
              <a:rPr lang="ru-RU" b="1" dirty="0"/>
              <a:t>, </a:t>
            </a:r>
            <a:r>
              <a:rPr lang="ru-RU" b="1" u="sng" dirty="0"/>
              <a:t>свёкла</a:t>
            </a:r>
            <a:r>
              <a:rPr lang="ru-RU" b="1" dirty="0"/>
              <a:t>, </a:t>
            </a:r>
            <a:r>
              <a:rPr lang="ru-RU" b="1" u="sng" dirty="0"/>
              <a:t>слива</a:t>
            </a:r>
            <a:r>
              <a:rPr lang="ru-RU" b="1" dirty="0"/>
              <a:t>, </a:t>
            </a:r>
            <a:r>
              <a:rPr lang="en-US" b="1" u="sng" dirty="0"/>
              <a:t>pear</a:t>
            </a:r>
            <a:r>
              <a:rPr lang="ru-RU" b="1" dirty="0"/>
              <a:t>, </a:t>
            </a:r>
            <a:r>
              <a:rPr lang="en-US" b="1" u="sng" dirty="0"/>
              <a:t>bean</a:t>
            </a:r>
            <a:r>
              <a:rPr lang="ru-RU" b="1" dirty="0"/>
              <a:t>, </a:t>
            </a:r>
            <a:r>
              <a:rPr lang="ru-RU" b="1" u="sng" dirty="0"/>
              <a:t>киви</a:t>
            </a:r>
            <a:r>
              <a:rPr lang="ru-RU" b="1" dirty="0"/>
              <a:t>, </a:t>
            </a:r>
            <a:r>
              <a:rPr lang="en-US" b="1" u="sng" dirty="0"/>
              <a:t>banana</a:t>
            </a:r>
            <a:r>
              <a:rPr lang="ru-RU" b="1" dirty="0"/>
              <a:t>.</a:t>
            </a:r>
            <a:endParaRPr lang="ru-RU" dirty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31640" y="3140968"/>
            <a:ext cx="11521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36168" y="3140968"/>
            <a:ext cx="6396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60032" y="3123237"/>
            <a:ext cx="12241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08104" y="4101717"/>
            <a:ext cx="10081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10587" y="3106029"/>
            <a:ext cx="10977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32240" y="4101717"/>
            <a:ext cx="12241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07976" y="5085184"/>
            <a:ext cx="11521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7984" y="5085184"/>
            <a:ext cx="8640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6302"/>
              </p:ext>
            </p:extLst>
          </p:nvPr>
        </p:nvGraphicFramePr>
        <p:xfrm>
          <a:off x="1480490" y="764704"/>
          <a:ext cx="60960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4300"/>
                <a:gridCol w="1944216"/>
                <a:gridCol w="1957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плюсов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</a:t>
                      </a:r>
                      <a:r>
                        <a:rPr lang="ru-RU" baseline="0" dirty="0" smtClean="0"/>
                        <a:t> –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r>
                        <a:rPr lang="ru-RU" baseline="0" dirty="0" smtClean="0"/>
                        <a:t> – 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Отметка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2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397" y="17512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Fruit</a:t>
            </a:r>
            <a:endParaRPr lang="ru-RU" sz="36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39" y="1484784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Vegetables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92362"/>
              </p:ext>
            </p:extLst>
          </p:nvPr>
        </p:nvGraphicFramePr>
        <p:xfrm>
          <a:off x="1547664" y="2406680"/>
          <a:ext cx="6096000" cy="380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02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60423"/>
            <a:ext cx="679971" cy="5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78536"/>
            <a:ext cx="748680" cy="56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6" y="3356992"/>
            <a:ext cx="7683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40878"/>
            <a:ext cx="672594" cy="59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24" y="4483576"/>
            <a:ext cx="686979" cy="5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20" y="4456523"/>
            <a:ext cx="769531" cy="57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06680"/>
            <a:ext cx="670942" cy="5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72" y="2393891"/>
            <a:ext cx="567658" cy="58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347863"/>
            <a:ext cx="746919" cy="59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52" y="3377560"/>
            <a:ext cx="599297" cy="5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08" y="4456523"/>
            <a:ext cx="1146175" cy="56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69" y="4456523"/>
            <a:ext cx="696062" cy="53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934" y="188640"/>
            <a:ext cx="161078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5696" y="566681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2290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15259"/>
              </p:ext>
            </p:extLst>
          </p:nvPr>
        </p:nvGraphicFramePr>
        <p:xfrm>
          <a:off x="1331640" y="1916832"/>
          <a:ext cx="6096000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884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24682" cy="84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56" y="2564904"/>
            <a:ext cx="776448" cy="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21" y="3780920"/>
            <a:ext cx="754420" cy="97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13" y="4437112"/>
            <a:ext cx="826573" cy="102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0" y="2420888"/>
            <a:ext cx="621326" cy="77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89312"/>
            <a:ext cx="817116" cy="58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26" y="3196283"/>
            <a:ext cx="631032" cy="55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46" y="4403089"/>
            <a:ext cx="708074" cy="70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092911" y="548680"/>
            <a:ext cx="1326961" cy="12150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SET 1</a:t>
            </a:r>
            <a:br>
              <a:rPr lang="en-US" sz="3200" dirty="0" smtClean="0"/>
            </a:br>
            <a:r>
              <a:rPr lang="en-US" sz="3200" dirty="0" smtClean="0"/>
              <a:t>Trees</a:t>
            </a:r>
            <a:endParaRPr lang="ru-RU" sz="32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69084" y="564208"/>
            <a:ext cx="1631512" cy="12150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SET 2</a:t>
            </a:r>
            <a:br>
              <a:rPr lang="en-US" sz="3200" dirty="0" smtClean="0"/>
            </a:br>
            <a:r>
              <a:rPr lang="en-US" sz="3200" dirty="0" smtClean="0"/>
              <a:t>Flowers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90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620688"/>
            <a:ext cx="2088232" cy="12150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SET 3</a:t>
            </a:r>
            <a:br>
              <a:rPr lang="en-US" sz="3200" dirty="0" smtClean="0"/>
            </a:br>
            <a:r>
              <a:rPr lang="en-US" sz="3200" dirty="0" smtClean="0"/>
              <a:t>Animals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65534"/>
              </p:ext>
            </p:extLst>
          </p:nvPr>
        </p:nvGraphicFramePr>
        <p:xfrm>
          <a:off x="2771800" y="2332615"/>
          <a:ext cx="4464496" cy="319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319864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8205"/>
            <a:ext cx="14081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dirty="0" smtClean="0"/>
              <a:t>40 · 5</a:t>
            </a:r>
          </a:p>
          <a:p>
            <a:r>
              <a:rPr lang="ru-RU" sz="4000" b="1" dirty="0" smtClean="0"/>
              <a:t>7  · 20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4000" b="1" dirty="0" smtClean="0"/>
              <a:t>48 : 24</a:t>
            </a:r>
          </a:p>
          <a:p>
            <a:r>
              <a:rPr lang="ru-RU" sz="4000" b="1" dirty="0" smtClean="0"/>
              <a:t>66 : 11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sz="1200" dirty="0" smtClean="0"/>
          </a:p>
          <a:p>
            <a:r>
              <a:rPr lang="ru-RU" sz="4000" b="1" dirty="0" smtClean="0"/>
              <a:t>25 : 3</a:t>
            </a:r>
          </a:p>
          <a:p>
            <a:r>
              <a:rPr lang="ru-RU" sz="4000" b="1" dirty="0" smtClean="0"/>
              <a:t>14 : 5</a:t>
            </a:r>
            <a:endParaRPr lang="ru-RU" sz="4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Divide    </a:t>
            </a:r>
            <a:r>
              <a:rPr lang="en-US" dirty="0" smtClean="0">
                <a:solidFill>
                  <a:srgbClr val="00B050"/>
                </a:solidFill>
              </a:rPr>
              <a:t>these    things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1192742" cy="14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62" y="3893381"/>
            <a:ext cx="1396400" cy="173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08920"/>
            <a:ext cx="1368152" cy="177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28" y="3429000"/>
            <a:ext cx="1247420" cy="16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99346"/>
            <a:ext cx="1350684" cy="9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24" y="2942167"/>
            <a:ext cx="778933" cy="97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1257636" cy="111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10137"/>
            <a:ext cx="1096390" cy="10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5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Divide    these    things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153617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79" y="1575762"/>
            <a:ext cx="182420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95" y="3953445"/>
            <a:ext cx="1502561" cy="11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79" y="4869160"/>
            <a:ext cx="1373790" cy="109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573016"/>
            <a:ext cx="864975" cy="76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76219"/>
            <a:ext cx="1616916" cy="12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35" y="3429000"/>
            <a:ext cx="814131" cy="84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01" y="1724259"/>
            <a:ext cx="1163522" cy="8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6" y="4333032"/>
            <a:ext cx="1493515" cy="11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67324"/>
            <a:ext cx="2297327" cy="11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40" y="2387333"/>
            <a:ext cx="1484216" cy="11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47" y="4753757"/>
            <a:ext cx="1028848" cy="102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72" y="3635838"/>
            <a:ext cx="1409707" cy="88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397" y="17512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Fruit</a:t>
            </a:r>
            <a:endParaRPr lang="ru-RU" sz="36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39" y="1484784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Vegetables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6384"/>
              </p:ext>
            </p:extLst>
          </p:nvPr>
        </p:nvGraphicFramePr>
        <p:xfrm>
          <a:off x="1547664" y="2406680"/>
          <a:ext cx="6096000" cy="380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02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60423"/>
            <a:ext cx="679971" cy="5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78536"/>
            <a:ext cx="748680" cy="56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6" y="3356992"/>
            <a:ext cx="7683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40878"/>
            <a:ext cx="672594" cy="59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24" y="4483576"/>
            <a:ext cx="686979" cy="5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20" y="4456523"/>
            <a:ext cx="769531" cy="57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06680"/>
            <a:ext cx="670942" cy="5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72" y="2393891"/>
            <a:ext cx="567658" cy="58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347863"/>
            <a:ext cx="746919" cy="59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52" y="3377560"/>
            <a:ext cx="599297" cy="5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08" y="4456523"/>
            <a:ext cx="1146175" cy="56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69" y="4456523"/>
            <a:ext cx="696062" cy="53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934" y="188640"/>
            <a:ext cx="161078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5696" y="566681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833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</a:rPr>
              <a:t/>
            </a:r>
            <a:br>
              <a:rPr lang="ru-RU" sz="8800" dirty="0" smtClean="0">
                <a:solidFill>
                  <a:srgbClr val="00B050"/>
                </a:solidFill>
              </a:rPr>
            </a:br>
            <a:r>
              <a:rPr lang="en-US" sz="4800" b="1" dirty="0" smtClean="0">
                <a:solidFill>
                  <a:srgbClr val="00B050"/>
                </a:solidFill>
              </a:rPr>
              <a:t>Set</a:t>
            </a:r>
            <a:r>
              <a:rPr lang="ru-RU" sz="4800" b="1" dirty="0" smtClean="0">
                <a:solidFill>
                  <a:srgbClr val="00B050"/>
                </a:solidFill>
              </a:rPr>
              <a:t>.</a:t>
            </a:r>
            <a:r>
              <a:rPr lang="ru-RU" sz="8800" b="1" dirty="0" smtClean="0">
                <a:solidFill>
                  <a:srgbClr val="00B050"/>
                </a:solidFill>
              </a:rPr>
              <a:t/>
            </a:r>
            <a:br>
              <a:rPr lang="ru-RU" sz="8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Множество и его элементы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Множество</a:t>
            </a:r>
            <a:r>
              <a:rPr lang="ru-RU" dirty="0" smtClean="0"/>
              <a:t> – это объекты, собранные вместе.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Объекты, входящие в множество, называют </a:t>
            </a:r>
            <a:r>
              <a:rPr lang="ru-RU" u="sng" dirty="0" smtClean="0"/>
              <a:t>элементами</a:t>
            </a:r>
            <a:r>
              <a:rPr lang="ru-RU" dirty="0" smtClean="0"/>
              <a:t> этого множества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7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+ 30</a:t>
            </a:r>
          </a:p>
          <a:p>
            <a:r>
              <a:rPr lang="en-US" dirty="0" smtClean="0"/>
              <a:t>60 </a:t>
            </a:r>
            <a:r>
              <a:rPr lang="ru-RU" dirty="0" smtClean="0"/>
              <a:t>: 5</a:t>
            </a:r>
            <a:endParaRPr lang="en-US" dirty="0" smtClean="0"/>
          </a:p>
          <a:p>
            <a:r>
              <a:rPr lang="en-US" dirty="0" smtClean="0"/>
              <a:t>24 · 3</a:t>
            </a:r>
          </a:p>
          <a:p>
            <a:endParaRPr lang="en-US" dirty="0"/>
          </a:p>
          <a:p>
            <a:r>
              <a:rPr lang="en-US" dirty="0" smtClean="0"/>
              <a:t>y – 342 = 563</a:t>
            </a:r>
          </a:p>
          <a:p>
            <a:r>
              <a:rPr lang="en-US" dirty="0" smtClean="0"/>
              <a:t>67 &gt; 68</a:t>
            </a:r>
            <a:endParaRPr lang="en-US" dirty="0"/>
          </a:p>
          <a:p>
            <a:r>
              <a:rPr lang="en-US" dirty="0" smtClean="0"/>
              <a:t>456 + 200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 · 5 =300</a:t>
            </a:r>
            <a:endParaRPr lang="ru-RU" dirty="0" smtClean="0"/>
          </a:p>
          <a:p>
            <a:r>
              <a:rPr lang="ru-RU" dirty="0" smtClean="0"/>
              <a:t>89 · </a:t>
            </a:r>
            <a:r>
              <a:rPr lang="en-US" dirty="0" smtClean="0"/>
              <a:t>m</a:t>
            </a:r>
            <a:endParaRPr lang="ru-RU" dirty="0" smtClean="0"/>
          </a:p>
          <a:p>
            <a:r>
              <a:rPr lang="ru-RU" dirty="0" smtClean="0"/>
              <a:t>78 : 13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56</a:t>
            </a:r>
            <a:r>
              <a:rPr lang="en-US" dirty="0" smtClean="0"/>
              <a:t> </a:t>
            </a:r>
            <a:r>
              <a:rPr lang="ru-RU" dirty="0" smtClean="0"/>
              <a:t>: с</a:t>
            </a:r>
          </a:p>
          <a:p>
            <a:r>
              <a:rPr lang="ru-RU" dirty="0" smtClean="0"/>
              <a:t>300 : 100</a:t>
            </a:r>
          </a:p>
          <a:p>
            <a:r>
              <a:rPr lang="ru-RU" dirty="0" smtClean="0"/>
              <a:t>56 – (х +72)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1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+ 30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60 </a:t>
            </a:r>
            <a:r>
              <a:rPr lang="ru-RU" dirty="0" smtClean="0">
                <a:solidFill>
                  <a:srgbClr val="00B050"/>
                </a:solidFill>
              </a:rPr>
              <a:t>: 5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24 · 3</a:t>
            </a:r>
          </a:p>
          <a:p>
            <a:endParaRPr lang="en-US" dirty="0"/>
          </a:p>
          <a:p>
            <a:r>
              <a:rPr lang="en-US" dirty="0" smtClean="0"/>
              <a:t>y – 342 = 563</a:t>
            </a:r>
          </a:p>
          <a:p>
            <a:r>
              <a:rPr lang="en-US" dirty="0" smtClean="0"/>
              <a:t>67 &gt; 68</a:t>
            </a:r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456 + 200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 · 5 =300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89 ·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78 : 13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ru-RU" dirty="0" smtClean="0">
                <a:solidFill>
                  <a:srgbClr val="FF0000"/>
                </a:solidFill>
              </a:rPr>
              <a:t>56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: с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300 : 100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56 – (х +72)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3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197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MATHS</vt:lpstr>
      <vt:lpstr>Презентация PowerPoint</vt:lpstr>
      <vt:lpstr>Divide    these    things</vt:lpstr>
      <vt:lpstr>Divide    these    things</vt:lpstr>
      <vt:lpstr> </vt:lpstr>
      <vt:lpstr> Set. Множество и его элементы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User</dc:creator>
  <cp:lastModifiedBy>Пользователь</cp:lastModifiedBy>
  <cp:revision>32</cp:revision>
  <dcterms:created xsi:type="dcterms:W3CDTF">2015-10-06T06:56:48Z</dcterms:created>
  <dcterms:modified xsi:type="dcterms:W3CDTF">2015-10-31T19:36:12Z</dcterms:modified>
</cp:coreProperties>
</file>