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5" r:id="rId4"/>
    <p:sldId id="266" r:id="rId5"/>
    <p:sldId id="260" r:id="rId6"/>
    <p:sldId id="261" r:id="rId7"/>
    <p:sldId id="272" r:id="rId8"/>
    <p:sldId id="273" r:id="rId9"/>
    <p:sldId id="262" r:id="rId10"/>
    <p:sldId id="267" r:id="rId11"/>
    <p:sldId id="263" r:id="rId12"/>
    <p:sldId id="268" r:id="rId13"/>
    <p:sldId id="271" r:id="rId14"/>
    <p:sldId id="274" r:id="rId15"/>
    <p:sldId id="275" r:id="rId16"/>
    <p:sldId id="279" r:id="rId17"/>
    <p:sldId id="280" r:id="rId18"/>
    <p:sldId id="276" r:id="rId19"/>
    <p:sldId id="277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C9EAA-0A24-4AA7-9F64-F871D44732E4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FE643-3AB9-484F-83AF-B18722A90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37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FE643-3AB9-484F-83AF-B18722A901C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649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FE643-3AB9-484F-83AF-B18722A901C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951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259633" y="5626792"/>
            <a:ext cx="7272808" cy="111457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82296" indent="0" algn="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подготовили:</a:t>
            </a:r>
          </a:p>
          <a:p>
            <a:pPr marL="82296" indent="0" algn="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ГБОУ Школа №556</a:t>
            </a:r>
          </a:p>
          <a:p>
            <a:pPr marL="82296" indent="0" algn="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Тихонова Ю.И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Лебедева Т.А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C:\Users\do22gruppa\Desktop\ПДД\1614798201_175-p-fon-dlya-pdd-2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656"/>
            <a:ext cx="7560839" cy="544213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4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do22gruppa\Desktop\ПДД\07654ef55f0248afcc66142ad6e0811e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24743"/>
            <a:ext cx="5832648" cy="538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do22gruppa\Desktop\ПДД\YYi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3"/>
            <a:ext cx="3096344" cy="56166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19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o22gruppa\Desktop\ПДД\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03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do22gruppa\Desktop\ПДД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006" y="188640"/>
            <a:ext cx="7262482" cy="64807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do22gruppa\Desktop\ПДД\dorog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" y="620688"/>
            <a:ext cx="2046830" cy="620267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95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o22gruppa\Desktop\ПДД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1"/>
            <a:ext cx="7200800" cy="657211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do22gruppa\Desktop\ПДД\dorog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1"/>
            <a:ext cx="2339751" cy="592404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92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o22gruppa\Desktop\ПДД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6984776" cy="64087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do22gruppa\Desktop\ПДД\dorozhnyy-ukazatel-i-dorozhnyy-znak-animatsionnaya-kartinka-000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2411760" cy="43204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67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o22gruppa\Desktop\ПДД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88640"/>
            <a:ext cx="6549330" cy="65527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do22gruppa\Desktop\ПДД\dorog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5"/>
            <a:ext cx="2695575" cy="537321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o22gruppa\Desktop\ПДД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188640"/>
            <a:ext cx="6536630" cy="64807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do22gruppa\Desktop\ПДД\dorog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2695575" cy="54726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o22gruppa\Desktop\ПДД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260648"/>
            <a:ext cx="6614988" cy="642387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do22gruppa\Desktop\ПДД\dorozhnyy-ukazatel-i-dorozhnyy-znak-animatsionnaya-kartinka-000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2664296" cy="512773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9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o22gruppa\Desktop\ПДД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856"/>
            <a:ext cx="6696744" cy="652712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do22gruppa\Desktop\ПДД\dorozhnyy-ukazatel-i-dorozhnyy-znak-animatsionnaya-kartinka-000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2627784" cy="403244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26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do22gruppa\Desktop\ПДД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188640"/>
            <a:ext cx="6570538" cy="65527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do22gruppa\Desktop\ПДД\dorog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" y="476672"/>
            <a:ext cx="2907254" cy="62245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67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22gruppa\Desktop\ПДД\d1a2b99891733902b189ad2b1184bfb9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45" y="0"/>
            <a:ext cx="783602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o22gruppa\Desktop\ПДД\svetofo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3"/>
            <a:ext cx="2736304" cy="636408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1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o22gruppa\Desktop\ПДД\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784976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26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do22gruppa\Desktop\ПДД\1621240433_434225_ur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79295"/>
            <a:ext cx="7320136" cy="471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2" y="116632"/>
            <a:ext cx="7854076" cy="158417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часть территории города или небольшого посёлка, расположенная между жилыми домами или кварталами, предназначенная для движения транспорта и пешеходов. Улица делится на две части: тротуар и проезжую часть.</a:t>
            </a:r>
          </a:p>
        </p:txBody>
      </p:sp>
      <p:pic>
        <p:nvPicPr>
          <p:cNvPr id="6148" name="Picture 4" descr="C:\Users\do22gruppa\Desktop\ПДД\svetofo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1656184" cy="508518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67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848872" cy="136815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ПРОЕЗЖАЯ ЧАСТЬ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часть дороги, предназначенная для движения транспорта. И называется она так потому, что по ней ездят автомобили, автобусы, троллейбусы, трамваи и другие транспортные средства.</a:t>
            </a:r>
          </a:p>
        </p:txBody>
      </p:sp>
      <p:pic>
        <p:nvPicPr>
          <p:cNvPr id="7170" name="Picture 2" descr="C:\Users\do22gruppa\Desktop\ПДД\svetofo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2376264" cy="52292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o22gruppa\Desktop\ПДД\img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799"/>
            <a:ext cx="6512271" cy="507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1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15212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ТРОТУАР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часть дороги, предназначенная для движения пешеходов и примыкающая к проезжей части. </a:t>
            </a:r>
          </a:p>
        </p:txBody>
      </p:sp>
      <p:pic>
        <p:nvPicPr>
          <p:cNvPr id="5122" name="Picture 2" descr="C:\Users\do22gruppa\Desktop\ПДД\depositphotos_103646300-stock-illustration-people-walking-on-the-pav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5"/>
            <a:ext cx="6920170" cy="525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o22gruppa\Desktop\ПДД\svetofo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2051720" cy="58772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9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o22gruppa\Desktop\ПДД\4c1d4150-e021-4341-83ac-de1345e648f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7632848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o22gruppa\Desktop\ПДД\9a8173_9b5875b571f54188b6117d2a935ee304_mv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2448272" cy="652534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96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o22gruppa\Desktop\ПДД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7136829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do22gruppa\Desktop\ПДД\9a8173_9b5875b571f54188b6117d2a935ee304_mv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" y="116632"/>
            <a:ext cx="2468132" cy="671131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90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o22gruppa\Desktop\ПДД\4d21cc3d8bee91e4f3764729dabab320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37"/>
            <a:ext cx="9144000" cy="687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1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836712"/>
            <a:ext cx="5328592" cy="129614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Вдоль дороги друг стоит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нам делать говорит.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 зимой и летом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Светит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он разным светом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 descr="C:\Users\do22gruppa\Desktop\ПДД\dorozhnyy-ukazatel-i-dorozhnyy-znak-animatsionnaya-kartinka-016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664295" cy="516242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95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1061</TotalTime>
  <Words>107</Words>
  <Application>Microsoft Office PowerPoint</Application>
  <PresentationFormat>Экран (4:3)</PresentationFormat>
  <Paragraphs>11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Презентация PowerPoint</vt:lpstr>
      <vt:lpstr>Презентация PowerPoint</vt:lpstr>
      <vt:lpstr>УЛИЦА – это часть территории города или небольшого посёлка, расположенная между жилыми домами или кварталами, предназначенная для движения транспорта и пешеходов. Улица делится на две части: тротуар и проезжую часть.</vt:lpstr>
      <vt:lpstr>ПРОЕЗЖАЯ ЧАСТЬ – это часть дороги, предназначенная для движения транспорта. И называется она так потому, что по ней ездят автомобили, автобусы, троллейбусы, трамваи и другие транспортные средства.</vt:lpstr>
      <vt:lpstr>ТРОТУАР – это часть дороги, предназначенная для движения пешеходов и примыкающая к проезжей части. </vt:lpstr>
      <vt:lpstr>Презентация PowerPoint</vt:lpstr>
      <vt:lpstr>Презентация PowerPoint</vt:lpstr>
      <vt:lpstr>Презентация PowerPoint</vt:lpstr>
      <vt:lpstr>Вдоль дороги друг стоит,  Что нам делать говорит.  Вместо слов зимой и летом  Светит нам он разным светом  </vt:lpstr>
      <vt:lpstr>ФИЗКУЛЬТМИНУТКА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ДО2 2 группа</dc:creator>
  <cp:lastModifiedBy>ДО2 2 группа</cp:lastModifiedBy>
  <cp:revision>22</cp:revision>
  <dcterms:created xsi:type="dcterms:W3CDTF">2022-10-24T11:33:56Z</dcterms:created>
  <dcterms:modified xsi:type="dcterms:W3CDTF">2023-03-17T12:02:15Z</dcterms:modified>
</cp:coreProperties>
</file>