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2" r:id="rId3"/>
    <p:sldId id="277" r:id="rId4"/>
    <p:sldId id="283" r:id="rId5"/>
    <p:sldId id="278" r:id="rId6"/>
    <p:sldId id="275" r:id="rId7"/>
    <p:sldId id="264" r:id="rId8"/>
    <p:sldId id="28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6954523-E457-43E6-8BBA-75B64B43CCC2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72AD8C1-48CE-4899-A1CC-8E4CC23B4F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55576" y="2204864"/>
            <a:ext cx="7921625" cy="2280254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Министерство образования Омской области</a:t>
            </a:r>
            <a:b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бюджетное профессиональное образовательное учреждение Омской области</a:t>
            </a:r>
            <a:b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«Омский государственный колледж управления и профессиональных технологий»</a:t>
            </a:r>
            <a:b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en-US" sz="1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ru-RU" sz="1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ru-RU" sz="1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Профессия  11.01.08 Оператор связи </a:t>
            </a:r>
            <a:b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Прием, вручение почтовых отправлений  </a:t>
            </a:r>
            <a:r>
              <a:rPr lang="ru-RU" sz="25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 уведомлением о вручении</a:t>
            </a:r>
            <a:br>
              <a:rPr lang="ru-RU" sz="2400" b="1" dirty="0">
                <a:effectLst/>
              </a:rPr>
            </a:b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187624" y="5373216"/>
            <a:ext cx="73448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30688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30688" algn="l"/>
              </a:tabLs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Преподаватель специальных дисциплин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                Н.В.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Лебедкова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D17DD87-7D91-48E3-97F1-6B7A37DA5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892" y="908720"/>
            <a:ext cx="749808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о вручении – услуга, оказываемая организациями почтовой связи отправителю по его информированию о том, когда и кому выдано почтовое отправление.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C1361BFA-A84A-49E4-A7C6-CE90C0CBFC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45" t="13461" r="13147" b="21019"/>
          <a:stretch/>
        </p:blipFill>
        <p:spPr bwMode="auto">
          <a:xfrm>
            <a:off x="3779912" y="2780928"/>
            <a:ext cx="4968448" cy="33122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014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912528" y="458501"/>
            <a:ext cx="5421796" cy="1546312"/>
          </a:xfrm>
        </p:spPr>
        <p:txBody>
          <a:bodyPr/>
          <a:lstStyle/>
          <a:p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уведомлений</a:t>
            </a:r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2517" y="2844382"/>
            <a:ext cx="20162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dirty="0"/>
            </a:br>
            <a:r>
              <a:rPr lang="ru-RU" dirty="0"/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Простое</a:t>
            </a:r>
          </a:p>
          <a:p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13572" y="2944401"/>
            <a:ext cx="18002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dirty="0"/>
            </a:br>
            <a:r>
              <a:rPr lang="ru-RU" dirty="0"/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Заказное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73244" y="2944401"/>
            <a:ext cx="25202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dirty="0"/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Электронное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7283892">
            <a:off x="978220" y="2163923"/>
            <a:ext cx="1441515" cy="2864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3623848" y="2309763"/>
            <a:ext cx="1379648" cy="203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3273056">
            <a:off x="5961569" y="2250435"/>
            <a:ext cx="1485771" cy="310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A501AA3-0BC4-4976-B307-4771562D07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94" t="11858" r="22478" b="11857"/>
          <a:stretch/>
        </p:blipFill>
        <p:spPr bwMode="auto">
          <a:xfrm>
            <a:off x="116562" y="3962366"/>
            <a:ext cx="2308134" cy="20824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9D7FFBAC-7C22-454C-8093-2F5195A5C8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1" t="8944" r="34880" b="29423"/>
          <a:stretch/>
        </p:blipFill>
        <p:spPr bwMode="auto">
          <a:xfrm>
            <a:off x="3095210" y="3919429"/>
            <a:ext cx="2640350" cy="20824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597A79E8-910A-4D01-987A-88FFD59255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18"/>
          <a:stretch/>
        </p:blipFill>
        <p:spPr bwMode="auto">
          <a:xfrm>
            <a:off x="6241132" y="3881569"/>
            <a:ext cx="2640351" cy="21203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995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8F20D7-1415-4679-B79D-E9F232670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604988"/>
            <a:ext cx="5760640" cy="1143000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услуги по пересылке уведомлений о вручении внутренних регистрируемых почтовых отправлений и электронных уведомлений о вручении с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01.01.2023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BED23D-7B58-4E6E-926B-2B42F79F6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988840"/>
            <a:ext cx="7992888" cy="422939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о вручении внутренних регистрируемых почтовых отправлений (простое) –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37,50 руб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о вручении внутренних регистрируемых почтовых отправлений (заказное) –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94,50 руб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82296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о вручении внутренних регистрируемых почтовых отправлений (электронное) –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27,00 руб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47545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8" descr="Бланк.jpg">
            <a:extLst>
              <a:ext uri="{FF2B5EF4-FFF2-40B4-BE49-F238E27FC236}">
                <a16:creationId xmlns:a16="http://schemas.microsoft.com/office/drawing/2014/main" id="{B882813E-0986-48FA-8DBD-3DCB616ED1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7620" y="142852"/>
            <a:ext cx="4525072" cy="6229784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D5A1B91-4649-467C-8977-7A0CDB52038A}"/>
              </a:ext>
            </a:extLst>
          </p:cNvPr>
          <p:cNvSpPr/>
          <p:nvPr/>
        </p:nvSpPr>
        <p:spPr>
          <a:xfrm>
            <a:off x="285720" y="1142984"/>
            <a:ext cx="32147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1.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Лицевой и оборотной стороны уведомления о вручении ф. 119</a:t>
            </a:r>
          </a:p>
        </p:txBody>
      </p:sp>
    </p:spTree>
    <p:extLst>
      <p:ext uri="{BB962C8B-B14F-4D97-AF65-F5344CB8AC3E}">
        <p14:creationId xmlns:p14="http://schemas.microsoft.com/office/powerpoint/2010/main" val="803659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80528" y="4275491"/>
            <a:ext cx="4970071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Образец 2. Оформление адресной стороны письма с объявленной ценностью и уведомлением о вручении формы 119</a:t>
            </a:r>
            <a:endParaRPr lang="ru-RU" kern="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08592" y="5977290"/>
            <a:ext cx="49700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Образец 3. Оформление бланка уведомления формы 119 при приеме почтового отправления </a:t>
            </a:r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8C45EE2-C255-4C86-BF4C-5B6BBF2C8A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07980"/>
            <a:ext cx="4682039" cy="406751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7BCF612-23EB-4EE0-8D73-7FD080D54E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749" y="194446"/>
            <a:ext cx="4143375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6995E49-03ED-41B6-81C4-149EFD1F9D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99"/>
          <a:stretch/>
        </p:blipFill>
        <p:spPr>
          <a:xfrm>
            <a:off x="4932040" y="404664"/>
            <a:ext cx="3871214" cy="482453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D5E6CC9-6730-49D3-97B2-2D085E51D1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8" t="12151" r="16925" b="14254"/>
          <a:stretch/>
        </p:blipFill>
        <p:spPr>
          <a:xfrm>
            <a:off x="179512" y="404664"/>
            <a:ext cx="4546791" cy="374441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30A7954-234D-4505-89F9-D4ACCC281CDB}"/>
              </a:ext>
            </a:extLst>
          </p:cNvPr>
          <p:cNvSpPr txBox="1"/>
          <p:nvPr/>
        </p:nvSpPr>
        <p:spPr>
          <a:xfrm>
            <a:off x="179512" y="551723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4. Оформление уведомления о вручении ф. 119 и извещения ф. 22 на вручение почтового отправления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55576" y="2204864"/>
            <a:ext cx="7921625" cy="2280254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Министерство образования Омской области</a:t>
            </a:r>
            <a:b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бюджетное профессиональное образовательное учреждение Омской области</a:t>
            </a:r>
            <a:b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«Омский государственный колледж управления и профессиональных технологий»</a:t>
            </a:r>
            <a:b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en-US" sz="1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ru-RU" sz="1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ru-RU" sz="1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Профессия  11.01.08 Оператор связи </a:t>
            </a:r>
            <a:br>
              <a:rPr lang="ru-RU" sz="1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Прием, вручение почтовых отправлений  </a:t>
            </a:r>
            <a:r>
              <a:rPr lang="ru-RU" sz="25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 уведомлением о вручении</a:t>
            </a:r>
            <a:br>
              <a:rPr lang="ru-RU" sz="2400" b="1" dirty="0">
                <a:effectLst/>
              </a:rPr>
            </a:b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187624" y="5373216"/>
            <a:ext cx="73448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30688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30688" algn="l"/>
              </a:tabLs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Преподаватель специальных дисциплин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                Н.В.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Лебедкова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179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1493</TotalTime>
  <Words>265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Corbel</vt:lpstr>
      <vt:lpstr>Gill Sans MT</vt:lpstr>
      <vt:lpstr>Times New Roman</vt:lpstr>
      <vt:lpstr>Verdana</vt:lpstr>
      <vt:lpstr>Wingdings 2</vt:lpstr>
      <vt:lpstr>Солнцестояние</vt:lpstr>
      <vt:lpstr>Министерство образования Омской области бюджетное профессиональное образовательное учреждение Омской области «Омский государственный колледж управления и профессиональных технологий»    Профессия  11.01.08 Оператор связи    Прием, вручение почтовых отправлений  с уведомлением о вручении </vt:lpstr>
      <vt:lpstr>Презентация PowerPoint</vt:lpstr>
      <vt:lpstr>Виды уведомлений </vt:lpstr>
      <vt:lpstr>Тарифы на услуги по пересылке уведомлений о вручении внутренних регистрируемых почтовых отправлений и электронных уведомлений о вручении с 01.01.2023</vt:lpstr>
      <vt:lpstr>Презентация PowerPoint</vt:lpstr>
      <vt:lpstr>Презентация PowerPoint</vt:lpstr>
      <vt:lpstr>Презентация PowerPoint</vt:lpstr>
      <vt:lpstr>Министерство образования Омской области бюджетное профессиональное образовательное учреждение Омской области «Омский государственный колледж управления и профессиональных технологий»    Профессия  11.01.08 Оператор связи    Прием, вручение почтовых отправлений  с уведомлением о вручении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Омской области бюджетное профессиональное образовательное учреждение Омской области «Омский государственный колледж управления и профессиональных технологий»      Оформление досылаемых, возвращаемых почтовых отправлений</dc:title>
  <dc:creator>ОГКУиПТ</dc:creator>
  <cp:lastModifiedBy>Пользователь</cp:lastModifiedBy>
  <cp:revision>111</cp:revision>
  <dcterms:created xsi:type="dcterms:W3CDTF">2003-05-16T22:33:41Z</dcterms:created>
  <dcterms:modified xsi:type="dcterms:W3CDTF">2023-03-15T16:32:43Z</dcterms:modified>
</cp:coreProperties>
</file>