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5" r:id="rId4"/>
    <p:sldId id="281" r:id="rId5"/>
    <p:sldId id="280" r:id="rId6"/>
    <p:sldId id="279" r:id="rId7"/>
    <p:sldId id="274" r:id="rId8"/>
    <p:sldId id="275" r:id="rId9"/>
    <p:sldId id="276" r:id="rId10"/>
    <p:sldId id="277" r:id="rId11"/>
    <p:sldId id="278" r:id="rId12"/>
    <p:sldId id="272" r:id="rId13"/>
    <p:sldId id="259" r:id="rId14"/>
    <p:sldId id="271" r:id="rId15"/>
    <p:sldId id="260" r:id="rId16"/>
    <p:sldId id="282" r:id="rId17"/>
    <p:sldId id="28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0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27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05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6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0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9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3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18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6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0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corowina.ucoz.com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«Путешествие </a:t>
            </a:r>
            <a:br>
              <a:rPr lang="ru-RU" dirty="0" smtClean="0"/>
            </a:br>
            <a:r>
              <a:rPr lang="ru-RU" dirty="0" smtClean="0"/>
              <a:t>по стране Математика»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4365104"/>
            <a:ext cx="6858000" cy="180020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dirty="0" smtClean="0"/>
              <a:t>Воспитатель МДОБУ</a:t>
            </a:r>
          </a:p>
          <a:p>
            <a:pPr algn="r"/>
            <a:r>
              <a:rPr lang="ru-RU" dirty="0" smtClean="0"/>
              <a:t> детский сад №3 «Берёзка»</a:t>
            </a:r>
          </a:p>
          <a:p>
            <a:pPr algn="r"/>
            <a:r>
              <a:rPr lang="ru-RU" dirty="0" smtClean="0"/>
              <a:t>Глазкова О.В.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74804"/>
            <a:ext cx="9136063" cy="67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81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701" r="1963" b="2750"/>
          <a:stretch/>
        </p:blipFill>
        <p:spPr>
          <a:xfrm>
            <a:off x="0" y="0"/>
            <a:ext cx="9194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0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4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227219" cy="45365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2492896"/>
            <a:ext cx="648072" cy="626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72897" y="3344172"/>
            <a:ext cx="648072" cy="6737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72897" y="4199384"/>
            <a:ext cx="648072" cy="6983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5061735"/>
            <a:ext cx="680689" cy="6616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30624" y="2545187"/>
            <a:ext cx="914400" cy="55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30624" y="3429001"/>
            <a:ext cx="914400" cy="5888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57154" y="4260539"/>
            <a:ext cx="914400" cy="5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843" y="5168043"/>
            <a:ext cx="914400" cy="5553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139952" y="2492896"/>
            <a:ext cx="648072" cy="62636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5580112" y="2472424"/>
            <a:ext cx="741986" cy="66312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162261" y="2538274"/>
            <a:ext cx="914400" cy="5632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211960" y="3429001"/>
            <a:ext cx="576064" cy="55065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35388" y="4325934"/>
            <a:ext cx="552636" cy="524154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211960" y="5140542"/>
            <a:ext cx="576064" cy="582871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5554960" y="3344172"/>
            <a:ext cx="889248" cy="7002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5580112" y="4203760"/>
            <a:ext cx="891119" cy="692128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5580112" y="5066441"/>
            <a:ext cx="891119" cy="66856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224409" y="3403847"/>
            <a:ext cx="914400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24409" y="4325934"/>
            <a:ext cx="914400" cy="5699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237965" y="5168043"/>
            <a:ext cx="914400" cy="555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1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05" t="1054" r="2527" b="7220"/>
          <a:stretch/>
        </p:blipFill>
        <p:spPr>
          <a:xfrm>
            <a:off x="0" y="-8531"/>
            <a:ext cx="9144000" cy="68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7" y="-28425"/>
            <a:ext cx="9144000" cy="70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633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1.Комарова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Д. Как работать с палочками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Игры и упражнения по обучению детей 5-7 лет математике. Москва: издательство Гном и Д,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2.Михайлова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А., Носова Е.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Логико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математическое развитие дошкольников. Игры с логическими блоками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цветными палочками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/ СПб.: Издательство «Детство-пресс», 2015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3.Новикова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В.П., Тихонова Л.И. «Развивающие игры и занятия с палочками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Москва Мозаика-Синтез, 2010г.</a:t>
            </a:r>
          </a:p>
        </p:txBody>
      </p:sp>
    </p:spTree>
    <p:extLst>
      <p:ext uri="{BB962C8B-B14F-4D97-AF65-F5344CB8AC3E}">
        <p14:creationId xmlns:p14="http://schemas.microsoft.com/office/powerpoint/2010/main" val="26019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20" y="0"/>
            <a:ext cx="3977358" cy="292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4" y="4215199"/>
            <a:ext cx="3596952" cy="2725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942188"/>
            <a:ext cx="4413887" cy="324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146" y="3738638"/>
            <a:ext cx="4237087" cy="3188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503" y="71769"/>
            <a:ext cx="3810330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" y="0"/>
            <a:ext cx="903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3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34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6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00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2"/>
            <a:ext cx="8936054" cy="682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6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4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54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104</Words>
  <Application>Microsoft Office PowerPoint</Application>
  <PresentationFormat>Экран (4:3)</PresentationFormat>
  <Paragraphs>11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«Путешествие  по стране Математика»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14</cp:revision>
  <dcterms:created xsi:type="dcterms:W3CDTF">2013-01-06T18:32:13Z</dcterms:created>
  <dcterms:modified xsi:type="dcterms:W3CDTF">2022-11-23T02:26:05Z</dcterms:modified>
</cp:coreProperties>
</file>