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62" r:id="rId2"/>
    <p:sldId id="271" r:id="rId3"/>
    <p:sldId id="270" r:id="rId4"/>
    <p:sldId id="256" r:id="rId5"/>
    <p:sldId id="281" r:id="rId6"/>
    <p:sldId id="257" r:id="rId7"/>
    <p:sldId id="258" r:id="rId8"/>
    <p:sldId id="279" r:id="rId9"/>
    <p:sldId id="280" r:id="rId10"/>
    <p:sldId id="27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41" autoAdjust="0"/>
  </p:normalViewPr>
  <p:slideViewPr>
    <p:cSldViewPr>
      <p:cViewPr varScale="1">
        <p:scale>
          <a:sx n="72" d="100"/>
          <a:sy n="72" d="100"/>
        </p:scale>
        <p:origin x="-111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1B39B-357E-4B3D-882E-3C59D8F5224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C0E73-E8B2-4A2C-BF11-4E5554778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C0E73-E8B2-4A2C-BF11-4E555477873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 раздает анкеты 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подводит итоги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C0E73-E8B2-4A2C-BF11-4E555477873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 начинает урок с обсуждения домашнего задания,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проверяет и корректирует правильность выполнения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задания 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C0E73-E8B2-4A2C-BF11-4E555477873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 проверяет понимание значений выражений из видео.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Слайды 2-3).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C0E73-E8B2-4A2C-BF11-4E555477873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методике «Перевернутый класс первые 3 задания вынесены на домашнюю работу:</a:t>
            </a:r>
            <a:r>
              <a:rPr lang="ru-RU" baseline="0" dirty="0" smtClean="0"/>
              <a:t> просмотр видео, выполнение задания 2- 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C0E73-E8B2-4A2C-BF11-4E555477873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Ученики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поочередно задают вопросы: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are the advantages / benefits of…?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there any disadvantages of using…?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C0E73-E8B2-4A2C-BF11-4E555477873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C0E73-E8B2-4A2C-BF11-4E555477873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Задание 5. Учитель организует парную работу.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 предлагает выбрать названия 2-х приложений (вытягивают карточку с названием) и составить диалоги о преимуществах и недостатках их использования с опорой на таблицу на экране)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C0E73-E8B2-4A2C-BF11-4E555477873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 раздает анкеты с вопросами: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you use most of the applications mentioned in the video? (Yes/No)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you think people can’t live without these AI apps nowadays?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your parents use AI apps?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you think there are more advantages in using AI apps than disadvantages?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 подводит учеников к  ответу на вопрос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Стоит ли использовать приложения с искусственным интеллектом или можно обойтись без них?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C0E73-E8B2-4A2C-BF11-4E555477873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C0E73-E8B2-4A2C-BF11-4E555477873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DD96-54D8-453C-8F8E-CB42E5851AF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E979-47FF-412F-9171-6177E244C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DD96-54D8-453C-8F8E-CB42E5851AF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E979-47FF-412F-9171-6177E244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DD96-54D8-453C-8F8E-CB42E5851AF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E979-47FF-412F-9171-6177E244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DD96-54D8-453C-8F8E-CB42E5851AF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E979-47FF-412F-9171-6177E244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DD96-54D8-453C-8F8E-CB42E5851AF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63EE979-47FF-412F-9171-6177E244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DD96-54D8-453C-8F8E-CB42E5851AF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E979-47FF-412F-9171-6177E244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DD96-54D8-453C-8F8E-CB42E5851AF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E979-47FF-412F-9171-6177E244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DD96-54D8-453C-8F8E-CB42E5851AF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E979-47FF-412F-9171-6177E244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DD96-54D8-453C-8F8E-CB42E5851AF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E979-47FF-412F-9171-6177E244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DD96-54D8-453C-8F8E-CB42E5851AF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E979-47FF-412F-9171-6177E244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DD96-54D8-453C-8F8E-CB42E5851AF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E979-47FF-412F-9171-6177E244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50DD96-54D8-453C-8F8E-CB42E5851AF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3EE979-47FF-412F-9171-6177E244C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C7_hYGeJN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C7_hYGeJN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Artificial Intelligence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dirty="0" smtClean="0"/>
              <a:t>”It is the science and engineering of making intelligent machines, especially intelligent computer programs.” John McCarthy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1124744"/>
            <a:ext cx="43204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088232"/>
          </a:xfrm>
        </p:spPr>
        <p:txBody>
          <a:bodyPr>
            <a:normAutofit/>
          </a:bodyPr>
          <a:lstStyle/>
          <a:p>
            <a:r>
              <a:rPr lang="en-US" dirty="0" smtClean="0"/>
              <a:t>Is it worth using Artificial Intelligence Apps?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552" y="2060848"/>
            <a:ext cx="813690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5" name="Picture 1" descr="C:\Users\Ирина\Desktop\science\к откр уроку\img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Task 1. Match the AI to the pictures after watching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https://www.youtube.com/watch?v=kC7_hYGeJNQ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5148064" y="1340768"/>
            <a:ext cx="3744416" cy="5040560"/>
          </a:xfrm>
        </p:spPr>
        <p:txBody>
          <a:bodyPr>
            <a:normAutofit lnSpcReduction="10000"/>
          </a:bodyPr>
          <a:lstStyle/>
          <a:p>
            <a:pPr marL="651510" indent="-514350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 Facial ID;</a:t>
            </a:r>
          </a:p>
          <a:p>
            <a:pPr marL="651510" indent="-514350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chatbot; </a:t>
            </a:r>
          </a:p>
          <a:p>
            <a:pPr marL="651510" indent="-514350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 digital assistant;</a:t>
            </a:r>
          </a:p>
          <a:p>
            <a:pPr marL="651510" indent="-514350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 text to speech app;</a:t>
            </a:r>
          </a:p>
          <a:p>
            <a:pPr marL="651510" indent="-514350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 translation app; </a:t>
            </a:r>
          </a:p>
          <a:p>
            <a:pPr marL="651510" indent="-514350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social media feeds;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An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autocomplete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online shopping        recommendations; </a:t>
            </a:r>
          </a:p>
          <a:p>
            <a:pPr marL="651510" indent="-514350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 robot floor cleaner;</a:t>
            </a:r>
          </a:p>
          <a:p>
            <a:pPr marL="651510" indent="-514350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  chatbot;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4579" name="Picture 3" descr="C:\Users\Ирина\Desktop\science\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8"/>
            <a:ext cx="482453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Task 2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504" y="908719"/>
          <a:ext cx="9036496" cy="578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248"/>
                <a:gridCol w="4518248"/>
              </a:tblGrid>
              <a:tr h="61120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Match the phrases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to their meanings: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49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helps improve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a. 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можете потерять много времени</a:t>
                      </a:r>
                    </a:p>
                  </a:txBody>
                  <a:tcPr/>
                </a:tc>
              </a:tr>
              <a:tr h="5149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reminds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you to do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b. 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можете 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понят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ь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слова</a:t>
                      </a:r>
                    </a:p>
                  </a:txBody>
                  <a:tcPr/>
                </a:tc>
              </a:tr>
              <a:tr h="5149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helps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communicate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c. 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Это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может вызывать зависимость</a:t>
                      </a:r>
                    </a:p>
                  </a:txBody>
                  <a:tcPr/>
                </a:tc>
              </a:tr>
              <a:tr h="5149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can guide  you through the system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d. 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может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помочь вам в поиске запросов</a:t>
                      </a:r>
                    </a:p>
                  </a:txBody>
                  <a:tcPr/>
                </a:tc>
              </a:tr>
              <a:tr h="5149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can help you search queries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e. 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Ленты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социальных сетей</a:t>
                      </a:r>
                    </a:p>
                  </a:txBody>
                  <a:tcPr/>
                </a:tc>
              </a:tr>
              <a:tr h="5149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You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might waste a lot of time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f. 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мгновенно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49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 Social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media feeds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g. 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помогает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общаться</a:t>
                      </a:r>
                    </a:p>
                  </a:txBody>
                  <a:tcPr/>
                </a:tc>
              </a:tr>
              <a:tr h="5149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  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It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can get you addicted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h. 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напоминает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вам сделать</a:t>
                      </a:r>
                    </a:p>
                  </a:txBody>
                  <a:tcPr/>
                </a:tc>
              </a:tr>
              <a:tr h="5149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 You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can figure out words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j. 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может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провести вас через систему</a:t>
                      </a:r>
                    </a:p>
                  </a:txBody>
                  <a:tcPr/>
                </a:tc>
              </a:tr>
              <a:tr h="5149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 instantly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k.  помогает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улучшить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0"/>
            <a:ext cx="7931224" cy="54868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Task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48680"/>
            <a:ext cx="84969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Watch the video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https://www.youtube.com/watch?v=kC7_hYGeJNQ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and fill in the table using the following names: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Connor,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Neerja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Libby, Molly, Luke, Ashley, Jacob, Jane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b="1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2564904"/>
          <a:ext cx="8136905" cy="386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81"/>
                <a:gridCol w="1627381"/>
                <a:gridCol w="1627381"/>
                <a:gridCol w="1627381"/>
                <a:gridCol w="1627381"/>
              </a:tblGrid>
              <a:tr h="386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№№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Kinds of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AI apps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Who uses it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(names)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Advantages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of using it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Disadvantages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of using it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6334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386334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386334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386334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386334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86334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science\Task 3 s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"/>
            <a:ext cx="8640960" cy="6800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122413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Task 4        Choose what app it is about:</a:t>
            </a:r>
            <a:b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764704"/>
            <a:ext cx="8640960" cy="590438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1.It helps improve safety and security:</a:t>
            </a:r>
          </a:p>
          <a:p>
            <a:pPr marL="514350" indent="-514350">
              <a:buAutoNum type="alphaLcParenR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 Facial ID; b) a chatbot; c) a digital assistant;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It reminds you to do things and play any music you want: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a) An autocomplete; b)a digital assistant; c) a chatbot;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It helps communicate when you  travel abroad:</a:t>
            </a:r>
          </a:p>
          <a:p>
            <a:pPr marL="514350" indent="-514350">
              <a:buAutoNum type="alphaLcParenR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 text to speech app; b) a translation app; c) social media feeds;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It can guide you through the system when you don’t know how to find something: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a) An autocomplete; b) a chatbot; c) a Facial ID; </a:t>
            </a:r>
          </a:p>
          <a:p>
            <a:pPr marL="514350" indent="-514350">
              <a:buAutoNum type="alphaLcParenR"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LcPeriod"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LcPeriod"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LcPeriod"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It can help you clean the floor:</a:t>
            </a:r>
          </a:p>
          <a:p>
            <a:pPr marL="514350" indent="-514350">
              <a:buAutoNum type="alphaLcParenR"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 chatbot; b) a digital assistant; c) a robot floor cleaner;</a:t>
            </a:r>
          </a:p>
          <a:p>
            <a:pPr marL="514350" indent="-514350">
              <a:buNone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It makes shopping fun and easy:</a:t>
            </a:r>
          </a:p>
          <a:p>
            <a:pPr marL="514350" indent="-514350">
              <a:buNone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a) a robot floor cleaner; b) a digital assistant; </a:t>
            </a:r>
          </a:p>
          <a:p>
            <a:pPr marL="514350" indent="-514350">
              <a:buNone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c) online shopping recommendations; </a:t>
            </a:r>
          </a:p>
          <a:p>
            <a:pPr marL="514350" indent="-514350">
              <a:buNone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It can help you search queries and you can write chat messages very quickly:</a:t>
            </a:r>
          </a:p>
          <a:p>
            <a:pPr marL="514350" indent="-514350">
              <a:buNone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a)  An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autocomplete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 b) a digital assistant; </a:t>
            </a:r>
          </a:p>
          <a:p>
            <a:pPr marL="514350" indent="-514350">
              <a:buNone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c) online shopping recommendations; </a:t>
            </a:r>
          </a:p>
          <a:p>
            <a:pPr marL="514350" indent="-514350">
              <a:buNone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None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" y="404664"/>
            <a:ext cx="8748017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616624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Do a survey. Fill out the questionnaires, sum up the results and draw a bar chart. One person of every group will present the results to the class.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1376</TotalTime>
  <Words>689</Words>
  <Application>Microsoft Office PowerPoint</Application>
  <PresentationFormat>Экран (4:3)</PresentationFormat>
  <Paragraphs>101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Artificial Intelligence </vt:lpstr>
      <vt:lpstr>Task 1. Match the AI to the pictures after watchinghttps://www.youtube.com/watch?v=kC7_hYGeJNQ </vt:lpstr>
      <vt:lpstr> Task 2 </vt:lpstr>
      <vt:lpstr> Task 3 </vt:lpstr>
      <vt:lpstr>Слайд 5</vt:lpstr>
      <vt:lpstr> Task 4        Choose what app it is about:   </vt:lpstr>
      <vt:lpstr>Слайд 7</vt:lpstr>
      <vt:lpstr>Слайд 8</vt:lpstr>
      <vt:lpstr>Do a survey. Fill out the questionnaires, sum up the results and draw a bar chart. One person of every group will present the results to the class.</vt:lpstr>
      <vt:lpstr>Is it worth using Artificial Intelligence Apps?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class discussion</dc:title>
  <dc:creator>Ирина</dc:creator>
  <cp:lastModifiedBy>Ирина</cp:lastModifiedBy>
  <cp:revision>127</cp:revision>
  <dcterms:created xsi:type="dcterms:W3CDTF">2023-01-10T13:40:45Z</dcterms:created>
  <dcterms:modified xsi:type="dcterms:W3CDTF">2023-02-20T15:23:48Z</dcterms:modified>
</cp:coreProperties>
</file>