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  <p:sldId id="270" r:id="rId9"/>
    <p:sldId id="273" r:id="rId10"/>
    <p:sldId id="269" r:id="rId11"/>
    <p:sldId id="271" r:id="rId12"/>
    <p:sldId id="272" r:id="rId13"/>
    <p:sldId id="262" r:id="rId14"/>
    <p:sldId id="263" r:id="rId15"/>
    <p:sldId id="264" r:id="rId16"/>
    <p:sldId id="265" r:id="rId17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82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09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8996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397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1224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304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267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21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4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70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89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69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21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21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29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41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DBFC7-4222-4A2F-81E7-E93E73AAA4D8}" type="datetimeFigureOut">
              <a:rPr lang="ru-RU" smtClean="0"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EF99DC-377C-4FAC-9D90-FA6BE85E4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87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327652"/>
            <a:ext cx="10515600" cy="260266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дифференцированного обучения на материале 8-9 классов 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учётом вопросов подготовки к 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 основной школы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74568" y="4993104"/>
            <a:ext cx="4780547" cy="1556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г. Иркутска СОШ № 69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Дудко Н. А.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7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379365"/>
              </p:ext>
            </p:extLst>
          </p:nvPr>
        </p:nvGraphicFramePr>
        <p:xfrm>
          <a:off x="0" y="0"/>
          <a:ext cx="12192001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037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303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3163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3224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нужно выполнить на уроке письменно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 учителя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Вместе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Вопросы, которые возникли при выполнении задания и которые не удалось выяснить на уроке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9773">
                <a:tc gridSpan="5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группа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9083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Решите уравнения: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675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=0 (1б.)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675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х=0 (1б.)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675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-25=0(1б.)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9773">
                <a:tc gridSpan="5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группа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0950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Решите уравнения: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=0 (1б.)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2.9х-3х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=0(1б.)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-75=0(1б.)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9773">
                <a:tc gridSpan="5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группа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260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Решите уравнения: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675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-1,5х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=0 (1б.)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675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-4х=7х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(1б.)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675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1100" baseline="30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-2=0 (1б.)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1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04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11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31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269" y="689811"/>
            <a:ext cx="8920205" cy="551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86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640" y="1536785"/>
            <a:ext cx="9236687" cy="3801980"/>
          </a:xfrm>
        </p:spPr>
        <p:txBody>
          <a:bodyPr>
            <a:no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«Способности развиваются тем успешнее, чем чаще в своей деятельности человек добирается до потолка своих возможностей и постепенно поднимает этот «потолок» все выше и выше</a:t>
            </a:r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7650" y="5452806"/>
            <a:ext cx="8596668" cy="174207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Б. Н. Никитин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67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609599"/>
            <a:ext cx="9504946" cy="5887454"/>
          </a:xfrm>
        </p:spPr>
        <p:txBody>
          <a:bodyPr>
            <a:normAutofit/>
          </a:bodyPr>
          <a:lstStyle/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Данная технология позволяет:</a:t>
            </a:r>
            <a:b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учителю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для себя образ познавательных возможностей каждого ученика, отчего улучшается взаимодействие по линии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ученик-учитель;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делать процесс обучения максимально комфортным для каждого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ученика;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максимально избегать ситуации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успешности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учебе, помогает подтягивать слабых обучающихся и давать новые стимулы для личностного роста сильным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ученикам;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поддерживать и повышать  мотивацию обучения данному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предмету.</a:t>
            </a: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42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534527"/>
          </a:xfrm>
        </p:spPr>
        <p:txBody>
          <a:bodyPr>
            <a:no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Трудности в использовании технологии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трудности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постоянной и всеобъемлющей диагностики развития способностей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обучающихся;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необходимость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разработки и постоянного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совершенствования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разнопланового и разноуровневого дидактического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материала.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9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8597" y="2165684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</a:rPr>
              <a:t>Спасибо за внимание!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62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019" y="605756"/>
            <a:ext cx="11590421" cy="5217527"/>
          </a:xfrm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технологии дифференцированного обучения с учётом вопросов подготовки к ГИА </a:t>
            </a:r>
            <a:b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школы.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50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03717"/>
          </a:xfrm>
        </p:spPr>
        <p:txBody>
          <a:bodyPr>
            <a:normAutofit/>
          </a:bodyPr>
          <a:lstStyle/>
          <a:p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дифференцированного обучения является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создание оптимальных условий для выявления задатков, развития интересов и способностей.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05726"/>
            <a:ext cx="10515600" cy="2471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дифференцированного обучения состоит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усвоении программного материала на различных уровнях.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67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080" y="1315453"/>
            <a:ext cx="9733991" cy="250256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«Дифференциация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делаться в соответствии с теми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восприятиями, которые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в сознании людей, а не против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них». </a:t>
            </a:r>
            <a:b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9742" y="3926305"/>
            <a:ext cx="8596668" cy="62564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ДЖ.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Траут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Ривкин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887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3368842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 уроке ученик в основном сидит, а ведь он должен идти. Значит, нужен путь. Интересный всем и каждому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015916"/>
            <a:ext cx="8596668" cy="302544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3200" b="1" dirty="0"/>
              <a:t>Е. </a:t>
            </a:r>
            <a:r>
              <a:rPr lang="ru-RU" sz="3200" b="1" dirty="0" smtClean="0"/>
              <a:t>Ильин</a:t>
            </a:r>
            <a:endParaRPr lang="ru-RU" sz="3200" b="1" dirty="0"/>
          </a:p>
        </p:txBody>
      </p:sp>
      <p:pic>
        <p:nvPicPr>
          <p:cNvPr id="4" name="Рисунок 3" descr="http://ped-kopilka.ru/upload/blogs/30869_f355841bdba6a695ea9acadddaee82c7.jpg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263" y="3231983"/>
            <a:ext cx="4267200" cy="3152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061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9627" y="2053389"/>
            <a:ext cx="9493361" cy="1748590"/>
          </a:xfrm>
        </p:spPr>
        <p:txBody>
          <a:bodyPr>
            <a:noAutofit/>
          </a:bodyPr>
          <a:lstStyle/>
          <a:p>
            <a:pPr algn="ctr">
              <a:lnSpc>
                <a:spcPct val="106000"/>
              </a:lnSpc>
              <a:spcAft>
                <a:spcPts val="675"/>
              </a:spcAft>
            </a:pP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</a:t>
            </a: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учащегося</a:t>
            </a:r>
            <a:b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«Соотношения </a:t>
            </a: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сторонами и углами прямоугольного </a:t>
            </a:r>
            <a:r>
              <a:rPr lang="ru-RU" sz="28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треугольника»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ФИ______________________ класс__________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400" dirty="0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12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930452"/>
              </p:ext>
            </p:extLst>
          </p:nvPr>
        </p:nvGraphicFramePr>
        <p:xfrm>
          <a:off x="1" y="0"/>
          <a:ext cx="12191999" cy="6825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394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95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7273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4343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35642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нужно выполнить на уроке письменно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 учителя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Вместе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Вопросы, которые возникли при выполнении задания и которые не удалось выяснить на уроке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67372">
                <a:tc>
                  <a:txBody>
                    <a:bodyPr/>
                    <a:lstStyle/>
                    <a:p>
                      <a:pPr fontAlgn="base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1.Гипотенуза прямоугольного треугольника равна 25 см, а синус одного из острых углов равен 0,6. Найдите катеты этого треугольника.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Применить 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решении задачи </a:t>
                      </a:r>
                      <a:r>
                        <a:rPr lang="ru-RU" sz="18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 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п. 66 и теорему Пифагора.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2553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2.Найдите острые углы прямоугольного треугольника, если его катеты равны 2,5 см и 2,5 см.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Применить при решении задачи материал п. 67.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0921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3.Найдите острые углы прямоугольного треугольника, если высота, проведённая к гипотенузе, равна 5 см, а проекция одного из катетов – 15 см.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Повторить п.63. Составить план решения и записать решение</a:t>
                      </a:r>
                      <a:r>
                        <a:rPr lang="ru-RU" sz="18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6737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4.Найдите острые углы прямоугольного треугольника, если проекции катетов на гипотенузу равны 2 см и 6 см.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Составить план решения и записать решение.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6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838" y="1844842"/>
            <a:ext cx="9140435" cy="2422358"/>
          </a:xfrm>
        </p:spPr>
        <p:txBody>
          <a:bodyPr>
            <a:normAutofit fontScale="90000"/>
          </a:bodyPr>
          <a:lstStyle/>
          <a:p>
            <a:pPr>
              <a:lnSpc>
                <a:spcPct val="106000"/>
              </a:lnSpc>
              <a:spcAft>
                <a:spcPts val="675"/>
              </a:spcAf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 </a:t>
            </a:r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учащегося</a:t>
            </a:r>
            <a:b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«Квадратные уравнения»</a:t>
            </a:r>
            <a:b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Ф.И.______________________ 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класс__________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652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20751" y="2563760"/>
            <a:ext cx="5941831" cy="19796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28" y="3641427"/>
            <a:ext cx="5941831" cy="20923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668" y="978977"/>
            <a:ext cx="5941831" cy="180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4313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</TotalTime>
  <Words>381</Words>
  <Application>Microsoft Office PowerPoint</Application>
  <PresentationFormat>Широкоэкранный</PresentationFormat>
  <Paragraphs>72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 3</vt:lpstr>
      <vt:lpstr>Грань</vt:lpstr>
      <vt:lpstr>Технология дифференцированного обучения на материале 8-9 классов  с учётом вопросов подготовки к  ГИА основной школы</vt:lpstr>
      <vt:lpstr>Цель:   Использование технологии дифференцированного обучения с учётом вопросов подготовки к ГИА  основной школы.</vt:lpstr>
      <vt:lpstr>Целью дифференцированного обучения является: создание оптимальных условий для выявления задатков, развития интересов и способностей.  </vt:lpstr>
      <vt:lpstr>«Дифференциация должна делаться в соответствии с теми восприятиями, которые есть в сознании людей, а не против них».   </vt:lpstr>
      <vt:lpstr>«На уроке ученик в основном сидит, а ведь он должен идти. Значит, нужен путь. Интересный всем и каждому»</vt:lpstr>
      <vt:lpstr>Технологическая карта учащегося  Тема: «Соотношения между сторонами и углами прямоугольного треугольника» ФИ______________________ класс__________ </vt:lpstr>
      <vt:lpstr>Презентация PowerPoint</vt:lpstr>
      <vt:lpstr>Технологическая карта учащегося  Тема: «Квадратные уравнения»  Ф.И.______________________ класс__________ </vt:lpstr>
      <vt:lpstr>Презентация PowerPoint</vt:lpstr>
      <vt:lpstr>Презентация PowerPoint</vt:lpstr>
      <vt:lpstr>Презентация PowerPoint</vt:lpstr>
      <vt:lpstr>Презентация PowerPoint</vt:lpstr>
      <vt:lpstr>«Способности развиваются тем успешнее, чем чаще в своей деятельности человек добирается до потолка своих возможностей и постепенно поднимает этот «потолок» все выше и выше». </vt:lpstr>
      <vt:lpstr>Данная технология позволяет:  1) учителю создать для себя образ познавательных возможностей каждого ученика, отчего улучшается взаимодействие по линии ученик-учитель; 2) делать процесс обучения максимально комфортным для каждого ученика; 3) максимально избегать ситуации не успешности в учебе, помогает подтягивать слабых обучающихся и давать новые стимулы для личностного роста сильным ученикам; 4) поддерживать и повышать  мотивацию обучения данному предмету.</vt:lpstr>
      <vt:lpstr>Трудности в использовании технологии:  1) трудности постоянной и всеобъемлющей диагностики развития способностей обучающихся; 2) необходимость разработки и постоянного совершенствования  разнопланового и разноуровневого дидактического материала. </vt:lpstr>
      <vt:lpstr>Спасибо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дифференцированного обучения на материале 8-9 классов  с учётом вопросов подготовки к  ГИА основной школы</dc:title>
  <dc:creator>Наташа</dc:creator>
  <cp:lastModifiedBy>Наташа</cp:lastModifiedBy>
  <cp:revision>26</cp:revision>
  <cp:lastPrinted>2017-12-14T15:34:12Z</cp:lastPrinted>
  <dcterms:created xsi:type="dcterms:W3CDTF">2017-12-12T17:40:13Z</dcterms:created>
  <dcterms:modified xsi:type="dcterms:W3CDTF">2018-01-24T15:08:57Z</dcterms:modified>
</cp:coreProperties>
</file>