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  <p:sldId id="274" r:id="rId17"/>
    <p:sldId id="270" r:id="rId18"/>
    <p:sldId id="262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7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5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9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7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597C28B-DD2D-44CA-99E2-EE5057447BF0}" type="datetimeFigureOut">
              <a:rPr lang="ru-RU" smtClean="0"/>
              <a:t>ср 08.02.23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70E7879-84D4-4473-BA30-D6A889FD4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2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3A35B-467C-F3C8-5E7E-AADB2BCEB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4375" y="503238"/>
            <a:ext cx="2428876" cy="5445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ГБОУ школа 1329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8F0F7-8BDF-60A0-ED3D-027891031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5" y="2856121"/>
            <a:ext cx="9144000" cy="54451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НОД в средней группе: «Сказки Пушкина»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42455-4321-70B2-FD52-D18B4506F9B7}"/>
              </a:ext>
            </a:extLst>
          </p:cNvPr>
          <p:cNvSpPr txBox="1"/>
          <p:nvPr/>
        </p:nvSpPr>
        <p:spPr>
          <a:xfrm>
            <a:off x="5210175" y="5753517"/>
            <a:ext cx="209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Москва 2023 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D75FD-42DC-6D50-1723-71B4C1BBBBF3}"/>
              </a:ext>
            </a:extLst>
          </p:cNvPr>
          <p:cNvSpPr txBox="1"/>
          <p:nvPr/>
        </p:nvSpPr>
        <p:spPr>
          <a:xfrm>
            <a:off x="7305675" y="439737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Воспитатель: Ястребова Любовь Сергеевна</a:t>
            </a:r>
            <a:br>
              <a:rPr lang="ru-RU" dirty="0"/>
            </a:br>
            <a:r>
              <a:rPr lang="ru-RU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457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133725" y="1762125"/>
            <a:ext cx="698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Золотую эту птицу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Посадил Дадон на спицу.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сидит та птица смирно,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вокруг царя все мирно</a:t>
            </a:r>
            <a:r>
              <a:rPr lang="ru-RU" sz="3600" dirty="0"/>
              <a:t>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9001D-544D-44CA-5D1D-89A74BBD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6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038475" y="495300"/>
            <a:ext cx="69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«Сказка о Золотом петушке»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418E0-62F2-8A54-92A9-6D3D1D081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40644"/>
            <a:ext cx="6696075" cy="502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3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133725" y="1762125"/>
            <a:ext cx="698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Охраняют град не зря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Тридцать три богатыря.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граде том богатства есть,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Злата, серебра не счесть.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9001D-544D-44CA-5D1D-89A74BBD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2895600" y="485775"/>
            <a:ext cx="69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«Сказка о Царе Салтане»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53AD77-1394-8B78-D494-D05A34EF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144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133725" y="1762125"/>
            <a:ext cx="6981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Немало сказок интересных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Поведать может кот ученый.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назовите же то место,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 цепью дуб растет зеленый?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9001D-544D-44CA-5D1D-89A74BBD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16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2990850" y="409575"/>
            <a:ext cx="69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Лукоморья дуб зелёный»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FD0D44-5BA6-BB1D-BFA0-002EEEA9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443513"/>
            <a:ext cx="7810500" cy="46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7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133725" y="1762125"/>
            <a:ext cx="698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Дочка царская живет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семи богатырей.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кого царевна ждет?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Вспоминайте поскорей!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B9001D-544D-44CA-5D1D-89A74BBDB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4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1066800" y="371475"/>
            <a:ext cx="1066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«Сказка о мёртвой царевне и о семи богатырях»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7B781-C0E4-4262-ECE0-6AFE0533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151423"/>
            <a:ext cx="7353300" cy="5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F31DBC-133E-B72B-3292-1A90004C7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3663"/>
            <a:ext cx="5489575" cy="51306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186436-DEB1-5F92-8A6B-8228306F9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10139" r="9409" b="8611"/>
          <a:stretch/>
        </p:blipFill>
        <p:spPr>
          <a:xfrm>
            <a:off x="172981" y="1447800"/>
            <a:ext cx="5923019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74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743324" y="571500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Пластилинография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54DE5-FDAE-6577-7BBF-B1E1C1C0F7DF}"/>
              </a:ext>
            </a:extLst>
          </p:cNvPr>
          <p:cNvSpPr txBox="1"/>
          <p:nvPr/>
        </p:nvSpPr>
        <p:spPr>
          <a:xfrm>
            <a:off x="1877039" y="2562224"/>
            <a:ext cx="8437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Развивать умение и навыки в работе с пластилином –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отщипывание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скатывание между пальцами, размазывание на основе, разглаживание готовой поверхности. Развивать мелкую 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282996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D8DAA-66BD-6C7A-B2E9-E462A53B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6"/>
            <a:ext cx="10782300" cy="32490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Расширение познаний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дошкольников о сказках Пушкина, его жизни через речевую, игровую и художественно - продуктивную деятельность.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5328F7-865B-BA35-29C0-3AFF6CB83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83" y="133349"/>
            <a:ext cx="4358221" cy="3114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3697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F6C0F-916C-8F7C-ED32-F304D2117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37" y="1014077"/>
            <a:ext cx="3878533" cy="4700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8C1651-FE70-B556-2832-5702BB23E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83" y="198701"/>
            <a:ext cx="2762250" cy="20716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5E58D-3A49-F38F-CB00-B527AC41B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82" y="4587611"/>
            <a:ext cx="2762249" cy="20716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2FAF8C-F8C9-03CE-37F9-C133D15F0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83" y="2466944"/>
            <a:ext cx="2706649" cy="20299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4000DA-F4A8-4BA6-13AB-09F85FA39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425242"/>
            <a:ext cx="2762250" cy="20716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39ACBD-6851-5E25-CAF4-001296C3A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4679158"/>
            <a:ext cx="2762252" cy="20716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CAA53E-3593-3153-8262-A500DC00E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198701"/>
            <a:ext cx="276225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6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3C0A70-7B25-3E71-6C90-700BE8F7E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837" y="923925"/>
            <a:ext cx="9228201" cy="542925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жизнью и творчеством великого русского поэта и писателя </a:t>
            </a:r>
            <a:r>
              <a:rPr lang="ru-RU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Воспитывать умение слушать и понимать литературные произведения, эмоционально откликаться на них.</a:t>
            </a: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Прививать любовь к родному языку.</a:t>
            </a: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Способствовать формированию интереса к книгам, литературным произведениям.</a:t>
            </a: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Обогащать и расширять словарный запас детей.</a:t>
            </a:r>
          </a:p>
          <a:p>
            <a:pPr marL="659765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Учить бережно относиться к книгам.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0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3EFC2-3E5E-38B5-0AB9-1E5EAF70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491616"/>
            <a:ext cx="10782300" cy="8323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DF79A-5792-C6CD-79F1-193F062C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434590"/>
            <a:ext cx="6619876" cy="49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5B04-29B3-44D4-DE5D-CCA236FBD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499" y="781051"/>
            <a:ext cx="8315326" cy="639127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(26 мая 1799 – 29 января 1837) – выдающийся русский поэт, прозаик, драматург, публицист, критик и историк. Слава великого русского поэта закрепилась за Пушкиным еще при жизни.  Кроме того, Пушкина считают основоположником современного литературного языка.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 один из первых русских авторов обратился к сказочному вымыслу. Взяв за основу народные сказки, поэт создал настоящие шедевры национальной культуры. Пушкин в корне изменил отношение к сказкам, раскрыл их значимость для народа, показал красоту слога и философию сюжета.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села Михайловское Пушкин писал брату: «Что за прелесть эти сказки! Каждая есть поэма». Как прав был классик. Идут столетия, но мы все так же с восторгом и трепетом читаем народные сказания, заслушиваемся складным слогом и учимся древней морали.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Пушкин открыл для литературы поэзию чудес, народного вымысла, где фантастическое действо тесно переплетается с земным. В этом союзе рождается прекрасный мир сказки, в который хочется вернуться снова и снова.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CE5F3-F983-B7D1-85D1-05B1EF90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47651"/>
            <a:ext cx="3074560" cy="3552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33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E70A7-8D66-C3C8-F612-0428D562B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04" y="0"/>
            <a:ext cx="10782300" cy="810683"/>
          </a:xfrm>
        </p:spPr>
        <p:txBody>
          <a:bodyPr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Сказки Пушкина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B8713-5217-A6F1-F346-CC83F67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819150"/>
            <a:ext cx="1866900" cy="2835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E04A3E-AB42-85F2-8A28-3C596EFF4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13455" r="25654" b="12897"/>
          <a:stretch/>
        </p:blipFill>
        <p:spPr>
          <a:xfrm>
            <a:off x="4589456" y="1447800"/>
            <a:ext cx="2752726" cy="3962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8AFE1E-C883-CD0A-23A1-8F00170E7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6666" r="10138" b="6944"/>
          <a:stretch/>
        </p:blipFill>
        <p:spPr>
          <a:xfrm>
            <a:off x="1188763" y="3804510"/>
            <a:ext cx="1851019" cy="2835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7F240E-356F-23C1-164E-56CBAC5C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1332" r="15000" b="1334"/>
          <a:stretch/>
        </p:blipFill>
        <p:spPr>
          <a:xfrm>
            <a:off x="10033209" y="819149"/>
            <a:ext cx="2041062" cy="28357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548C3D-5A21-909A-E58C-C2A0E0349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16" y="3832760"/>
            <a:ext cx="2110306" cy="28357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21870F-DB2C-D9C5-64EC-A567F1D7B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80" y="819148"/>
            <a:ext cx="1889351" cy="28357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FB82DD-6622-854F-6D41-55FF81ABA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23" y="855921"/>
            <a:ext cx="2126934" cy="27622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4352CB-B193-2F41-7016-0924C5CB0AC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225"/>
          <a:stretch/>
        </p:blipFill>
        <p:spPr>
          <a:xfrm>
            <a:off x="-21993" y="10906"/>
            <a:ext cx="12208180" cy="68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295650" y="2600325"/>
            <a:ext cx="69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Викторина «Угадай сказку»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10DC8-311F-FA02-4851-4EB3027B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D7F2FB-E859-D060-B00E-FE01EC81C2E6}"/>
              </a:ext>
            </a:extLst>
          </p:cNvPr>
          <p:cNvSpPr txBox="1"/>
          <p:nvPr/>
        </p:nvSpPr>
        <p:spPr>
          <a:xfrm>
            <a:off x="3124200" y="2019300"/>
            <a:ext cx="698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Жадность бабушку сгубила —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Потеряла всё, что было.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Даже древние старушки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Знают, автор сказки …ПУШКИН.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4E6651-91F1-877E-1914-B015E3591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82"/>
            <a:ext cx="12192000" cy="3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9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AF7E4E-0F26-2AA4-F0B8-39008F484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7" y="929390"/>
            <a:ext cx="8842375" cy="5532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BC318-D9BA-B10D-F254-814577088D13}"/>
              </a:ext>
            </a:extLst>
          </p:cNvPr>
          <p:cNvSpPr txBox="1"/>
          <p:nvPr/>
        </p:nvSpPr>
        <p:spPr>
          <a:xfrm>
            <a:off x="2952750" y="200025"/>
            <a:ext cx="612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«Сказке о рыбаке и рыбке»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0097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6477</TotalTime>
  <Words>470</Words>
  <Application>Microsoft Office PowerPoint</Application>
  <PresentationFormat>Широкоэкранный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 Light</vt:lpstr>
      <vt:lpstr>Метрополия</vt:lpstr>
      <vt:lpstr>ГБОУ школа 1329</vt:lpstr>
      <vt:lpstr>Цель проекта: Расширение познаний дошкольников о сказках Пушкина, его жизни через речевую, игровую и художественно - продуктивную деятельность.</vt:lpstr>
      <vt:lpstr>Презентация PowerPoint</vt:lpstr>
      <vt:lpstr>Актуальность</vt:lpstr>
      <vt:lpstr>Презентация PowerPoint</vt:lpstr>
      <vt:lpstr>Сказки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1329</dc:title>
  <dc:creator>Malshka13</dc:creator>
  <cp:lastModifiedBy>Malshka13</cp:lastModifiedBy>
  <cp:revision>2</cp:revision>
  <dcterms:created xsi:type="dcterms:W3CDTF">2023-02-03T17:43:46Z</dcterms:created>
  <dcterms:modified xsi:type="dcterms:W3CDTF">2023-02-08T05:58:31Z</dcterms:modified>
</cp:coreProperties>
</file>