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B6EFA-3E81-111F-3F89-56D2CFD1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196" y="3429000"/>
            <a:ext cx="9525000" cy="950026"/>
          </a:xfrm>
        </p:spPr>
        <p:txBody>
          <a:bodyPr/>
          <a:lstStyle/>
          <a:p>
            <a:r>
              <a:rPr lang="ru-RU" i="1" dirty="0"/>
              <a:t>Речевое развитие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EC90A3-86E2-80CB-3D03-E4D52A1C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1"/>
            <a:ext cx="9001991" cy="711315"/>
          </a:xfrm>
        </p:spPr>
        <p:txBody>
          <a:bodyPr>
            <a:normAutofit/>
          </a:bodyPr>
          <a:lstStyle/>
          <a:p>
            <a:r>
              <a:rPr lang="ru-RU" b="1" i="1" dirty="0"/>
              <a:t>Богатыри и русские красавицы (творческая неделя посвященная </a:t>
            </a:r>
          </a:p>
          <a:p>
            <a:r>
              <a:rPr lang="ru-RU" b="1" i="1" dirty="0"/>
              <a:t>23 февраля)</a:t>
            </a:r>
          </a:p>
        </p:txBody>
      </p:sp>
    </p:spTree>
    <p:extLst>
      <p:ext uri="{BB962C8B-B14F-4D97-AF65-F5344CB8AC3E}">
        <p14:creationId xmlns:p14="http://schemas.microsoft.com/office/powerpoint/2010/main" val="33159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4E3D-3291-EAE5-0E6D-342D9BA1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Ребята-молодцы!!!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98748F-5161-BABB-8AC9-3C5FDFB89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517" y="2393156"/>
            <a:ext cx="2450651" cy="245065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74C6DFF-3D11-B9E5-4617-2AB657B5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83" y="2393156"/>
            <a:ext cx="2450651" cy="245065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424D369-9E35-EDC8-0016-9B4A5CE9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49" y="2393156"/>
            <a:ext cx="2671947" cy="26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D9E46-8AE3-E695-88BC-7BA46401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Получаем письмо от трех богатырей с </a:t>
            </a:r>
            <a:r>
              <a:rPr lang="ru-RU" i="1"/>
              <a:t>мольбой помощи!</a:t>
            </a:r>
            <a:endParaRPr lang="ru-RU" i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2289FC1-8940-F8B9-17E4-4CDFA2851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04" y="2283169"/>
            <a:ext cx="2795574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CD49839-9835-609C-5ED1-6E19B434A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6" y="2081033"/>
            <a:ext cx="2438404" cy="417395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FD26C33-A662-96BA-9713-D3504A60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977" y="2041448"/>
            <a:ext cx="3130468" cy="41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9FBD6-D3B4-EAD7-607D-C203C4CC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               Снаряжаемся!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021FBC-1CFB-DDBC-A1B3-D82776AB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689" y="2154184"/>
            <a:ext cx="1812515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6D55DA4-BA79-2E18-71A8-F5ADBCA89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65" y="2339736"/>
            <a:ext cx="1812515" cy="393223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43DD4D5-9F56-0EE9-C6F5-E1387053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07" y="2014194"/>
            <a:ext cx="2040233" cy="442626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A095FDC-CE14-33C5-0510-BDBDE9932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253" y="2023810"/>
            <a:ext cx="2103759" cy="456408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FCA4F57-5495-AD59-1AF0-4B5A95E57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09" y="2154184"/>
            <a:ext cx="2103759" cy="45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C027-405D-97F4-2C39-2190D4FC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Мастерим шлемы и мечи!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1B20C9-97BB-D3DB-4C6A-51300C0AB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59" y="2335286"/>
            <a:ext cx="1860563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EC63B15-4C21-6D36-CC85-010C7905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72" y="2335286"/>
            <a:ext cx="1860563" cy="403647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173E240-9056-98C4-C48B-21B4E82DE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549" y="2335285"/>
            <a:ext cx="1950178" cy="403647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EB833D9-C361-7690-2BF7-DA1069509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603" y="2308121"/>
            <a:ext cx="1801014" cy="390728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02F6DD0-853C-7751-2F26-AEE1886BD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016" y="2308121"/>
            <a:ext cx="1801014" cy="39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7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B4444-B779-A325-4F54-D34F0DB1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Русские красавицы изготавливают себе кокошники, покрывая их бисером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57D9765-91CE-E459-3E63-B327BFE42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83169"/>
            <a:ext cx="1812515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DCF4654-C837-6177-581D-623508D8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53" y="2283168"/>
            <a:ext cx="1812516" cy="39322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96D74F8-983C-3CEB-E32C-5778528B4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07" y="2352106"/>
            <a:ext cx="1812516" cy="393223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E3AB8EB-3423-8656-ADB7-79C74DD4C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161" y="2360242"/>
            <a:ext cx="1776990" cy="385516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F12368B-23A1-E49A-C84A-889F7B9E6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992" y="2352106"/>
            <a:ext cx="1812516" cy="39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03675-5F5C-E454-1BD3-FE6B03DC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Находим карту и отправляемся в путь, преодолевая все препятствия.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4A32F0-B69A-0375-CAD8-0BB274D6B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77" y="2283169"/>
            <a:ext cx="1920037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4D068D2-6F5C-D52A-D306-5952BC54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611" y="2429504"/>
            <a:ext cx="2729675" cy="363956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38D1F83-BB14-724B-C8B9-33589DA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29504"/>
            <a:ext cx="2729674" cy="363956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F301944-B570-A18C-7CB0-EB29FFA15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388" y="2429504"/>
            <a:ext cx="2547424" cy="36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3B691-D084-5E2D-2B67-8D463147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31890" y="346364"/>
            <a:ext cx="9861323" cy="204967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Встречаем Соловея-</a:t>
            </a:r>
            <a:r>
              <a:rPr lang="ru-RU" i="1" dirty="0" err="1"/>
              <a:t>Разбойника,который</a:t>
            </a:r>
            <a:r>
              <a:rPr lang="ru-RU" i="1" dirty="0"/>
              <a:t> помогает нам победить Змея-Горыныча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92D790-D295-DCE5-68AB-651313086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91" y="2568702"/>
            <a:ext cx="2509151" cy="334553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3F0500B-B1F3-EE94-D822-0F216212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14" y="2396042"/>
            <a:ext cx="5250768" cy="39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B23A9-C6BF-9C11-F029-ED47F376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Василису </a:t>
            </a:r>
            <a:r>
              <a:rPr lang="ru-RU" dirty="0" err="1"/>
              <a:t>Премудрую,которая</a:t>
            </a:r>
            <a:r>
              <a:rPr lang="ru-RU" dirty="0"/>
              <a:t> также помогает пройти испытания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E91B002-56A5-1981-BAAD-3ED3C52E3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148" y="2162635"/>
            <a:ext cx="5242982" cy="3932237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B5F7A73-FAAE-558F-9FDC-F4BB0AF9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27" y="2009562"/>
            <a:ext cx="3154383" cy="42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7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5EDD0-CE30-7EF4-2E91-817E6E0F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Ребята вместе прошли все испытания и вернули богатырям их богатырскую силу!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815DA3F-134B-B3A0-047C-020BC9802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838" y="2357529"/>
            <a:ext cx="3139702" cy="418627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FE7ED10-A8BF-EA5D-55EE-ECB9908F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969" y="2293297"/>
            <a:ext cx="1949532" cy="422949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A955624-C17A-7B44-66F8-C94FA6AA0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35" y="2326874"/>
            <a:ext cx="1949533" cy="42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6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Речевое развитие</vt:lpstr>
      <vt:lpstr>Получаем письмо от трех богатырей с мольбой помощи!</vt:lpstr>
      <vt:lpstr>                Снаряжаемся!</vt:lpstr>
      <vt:lpstr>Мастерим шлемы и мечи!</vt:lpstr>
      <vt:lpstr>Русские красавицы изготавливают себе кокошники, покрывая их бисером</vt:lpstr>
      <vt:lpstr>Находим карту и отправляемся в путь, преодолевая все препятствия.</vt:lpstr>
      <vt:lpstr>Встречаем Соловея-Разбойника,который помогает нам победить Змея-Горыныча</vt:lpstr>
      <vt:lpstr>Василису Премудрую,которая также помогает пройти испытания</vt:lpstr>
      <vt:lpstr>Ребята вместе прошли все испытания и вернули богатырям их богатырскую силу!</vt:lpstr>
      <vt:lpstr>               Ребята-молодцы!!!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</dc:title>
  <dc:creator>udacha1987@mail.ru</dc:creator>
  <cp:lastModifiedBy>udacha1987@mail.ru</cp:lastModifiedBy>
  <cp:revision>2</cp:revision>
  <dcterms:created xsi:type="dcterms:W3CDTF">2023-01-16T18:50:24Z</dcterms:created>
  <dcterms:modified xsi:type="dcterms:W3CDTF">2023-02-01T14:20:27Z</dcterms:modified>
</cp:coreProperties>
</file>