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81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735541" y="2541459"/>
            <a:ext cx="1376680" cy="1377315"/>
          </a:xfrm>
          <a:custGeom>
            <a:avLst/>
            <a:gdLst/>
            <a:ahLst/>
            <a:cxnLst/>
            <a:rect l="l" t="t" r="r" b="b"/>
            <a:pathLst>
              <a:path w="1376680" h="1377314">
                <a:moveTo>
                  <a:pt x="1376680" y="0"/>
                </a:moveTo>
                <a:lnTo>
                  <a:pt x="1263650" y="0"/>
                </a:lnTo>
                <a:lnTo>
                  <a:pt x="0" y="0"/>
                </a:lnTo>
                <a:lnTo>
                  <a:pt x="0" y="113169"/>
                </a:lnTo>
                <a:lnTo>
                  <a:pt x="1263650" y="113169"/>
                </a:lnTo>
                <a:lnTo>
                  <a:pt x="1263650" y="1376781"/>
                </a:lnTo>
                <a:lnTo>
                  <a:pt x="1376680" y="1376781"/>
                </a:lnTo>
                <a:lnTo>
                  <a:pt x="1376680" y="0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03961" y="449998"/>
            <a:ext cx="2245995" cy="2780030"/>
          </a:xfrm>
          <a:custGeom>
            <a:avLst/>
            <a:gdLst/>
            <a:ahLst/>
            <a:cxnLst/>
            <a:rect l="l" t="t" r="r" b="b"/>
            <a:pathLst>
              <a:path w="2245995" h="2780030">
                <a:moveTo>
                  <a:pt x="2245525" y="0"/>
                </a:moveTo>
                <a:lnTo>
                  <a:pt x="0" y="0"/>
                </a:lnTo>
                <a:lnTo>
                  <a:pt x="0" y="228600"/>
                </a:lnTo>
                <a:lnTo>
                  <a:pt x="0" y="2780030"/>
                </a:lnTo>
                <a:lnTo>
                  <a:pt x="228485" y="2780030"/>
                </a:lnTo>
                <a:lnTo>
                  <a:pt x="228485" y="228600"/>
                </a:lnTo>
                <a:lnTo>
                  <a:pt x="2245525" y="228600"/>
                </a:lnTo>
                <a:lnTo>
                  <a:pt x="2245525" y="0"/>
                </a:lnTo>
                <a:close/>
              </a:path>
            </a:pathLst>
          </a:custGeom>
          <a:solidFill>
            <a:srgbClr val="527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280832" y="6897585"/>
            <a:ext cx="1376680" cy="1377315"/>
          </a:xfrm>
          <a:custGeom>
            <a:avLst/>
            <a:gdLst/>
            <a:ahLst/>
            <a:cxnLst/>
            <a:rect l="l" t="t" r="r" b="b"/>
            <a:pathLst>
              <a:path w="1376679" h="1377315">
                <a:moveTo>
                  <a:pt x="1376680" y="1263624"/>
                </a:moveTo>
                <a:lnTo>
                  <a:pt x="113030" y="1263624"/>
                </a:lnTo>
                <a:lnTo>
                  <a:pt x="113030" y="0"/>
                </a:lnTo>
                <a:lnTo>
                  <a:pt x="0" y="0"/>
                </a:lnTo>
                <a:lnTo>
                  <a:pt x="0" y="1376781"/>
                </a:lnTo>
                <a:lnTo>
                  <a:pt x="113030" y="1376781"/>
                </a:lnTo>
                <a:lnTo>
                  <a:pt x="1376680" y="1376781"/>
                </a:lnTo>
                <a:lnTo>
                  <a:pt x="1376680" y="1263624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522899" y="7549719"/>
            <a:ext cx="3765550" cy="2737485"/>
          </a:xfrm>
          <a:custGeom>
            <a:avLst/>
            <a:gdLst/>
            <a:ahLst/>
            <a:cxnLst/>
            <a:rect l="l" t="t" r="r" b="b"/>
            <a:pathLst>
              <a:path w="3765550" h="2737484">
                <a:moveTo>
                  <a:pt x="1530468" y="65232"/>
                </a:moveTo>
                <a:lnTo>
                  <a:pt x="1568102" y="0"/>
                </a:lnTo>
                <a:lnTo>
                  <a:pt x="1595701" y="0"/>
                </a:lnTo>
                <a:lnTo>
                  <a:pt x="1530468" y="65232"/>
                </a:lnTo>
                <a:close/>
              </a:path>
              <a:path w="3765550" h="2737484">
                <a:moveTo>
                  <a:pt x="1083872" y="837993"/>
                </a:moveTo>
                <a:lnTo>
                  <a:pt x="1307170" y="451613"/>
                </a:lnTo>
                <a:lnTo>
                  <a:pt x="1758783" y="0"/>
                </a:lnTo>
                <a:lnTo>
                  <a:pt x="1921866" y="0"/>
                </a:lnTo>
                <a:lnTo>
                  <a:pt x="1083872" y="837993"/>
                </a:lnTo>
                <a:close/>
              </a:path>
              <a:path w="3765550" h="2737484">
                <a:moveTo>
                  <a:pt x="637276" y="1610754"/>
                </a:moveTo>
                <a:lnTo>
                  <a:pt x="860574" y="1224374"/>
                </a:lnTo>
                <a:lnTo>
                  <a:pt x="2084948" y="0"/>
                </a:lnTo>
                <a:lnTo>
                  <a:pt x="2248031" y="0"/>
                </a:lnTo>
                <a:lnTo>
                  <a:pt x="637276" y="1610754"/>
                </a:lnTo>
                <a:close/>
              </a:path>
              <a:path w="3765550" h="2737484">
                <a:moveTo>
                  <a:pt x="190681" y="2383515"/>
                </a:moveTo>
                <a:lnTo>
                  <a:pt x="413979" y="1997134"/>
                </a:lnTo>
                <a:lnTo>
                  <a:pt x="2411114" y="0"/>
                </a:lnTo>
                <a:lnTo>
                  <a:pt x="2574196" y="0"/>
                </a:lnTo>
                <a:lnTo>
                  <a:pt x="190681" y="2383515"/>
                </a:lnTo>
                <a:close/>
              </a:path>
              <a:path w="3765550" h="2737484">
                <a:moveTo>
                  <a:pt x="163082" y="2737279"/>
                </a:moveTo>
                <a:lnTo>
                  <a:pt x="0" y="2737279"/>
                </a:lnTo>
                <a:lnTo>
                  <a:pt x="2737279" y="0"/>
                </a:lnTo>
                <a:lnTo>
                  <a:pt x="2900362" y="0"/>
                </a:lnTo>
                <a:lnTo>
                  <a:pt x="163082" y="2737279"/>
                </a:lnTo>
                <a:close/>
              </a:path>
              <a:path w="3765550" h="2737484">
                <a:moveTo>
                  <a:pt x="491756" y="2737279"/>
                </a:moveTo>
                <a:lnTo>
                  <a:pt x="328674" y="2737279"/>
                </a:lnTo>
                <a:lnTo>
                  <a:pt x="3065953" y="0"/>
                </a:lnTo>
                <a:lnTo>
                  <a:pt x="3229036" y="0"/>
                </a:lnTo>
                <a:lnTo>
                  <a:pt x="491756" y="2737279"/>
                </a:lnTo>
                <a:close/>
              </a:path>
              <a:path w="3765550" h="2737484">
                <a:moveTo>
                  <a:pt x="815816" y="2737279"/>
                </a:moveTo>
                <a:lnTo>
                  <a:pt x="652665" y="2737279"/>
                </a:lnTo>
                <a:lnTo>
                  <a:pt x="3392119" y="0"/>
                </a:lnTo>
                <a:lnTo>
                  <a:pt x="3555201" y="0"/>
                </a:lnTo>
                <a:lnTo>
                  <a:pt x="815816" y="2737279"/>
                </a:lnTo>
                <a:close/>
              </a:path>
              <a:path w="3765550" h="2737484">
                <a:moveTo>
                  <a:pt x="1144087" y="2737279"/>
                </a:moveTo>
                <a:lnTo>
                  <a:pt x="981004" y="2737279"/>
                </a:lnTo>
                <a:lnTo>
                  <a:pt x="3718284" y="0"/>
                </a:lnTo>
                <a:lnTo>
                  <a:pt x="3765099" y="0"/>
                </a:lnTo>
                <a:lnTo>
                  <a:pt x="3765099" y="116267"/>
                </a:lnTo>
                <a:lnTo>
                  <a:pt x="1144087" y="2737279"/>
                </a:lnTo>
                <a:close/>
              </a:path>
              <a:path w="3765550" h="2737484">
                <a:moveTo>
                  <a:pt x="1470252" y="2737279"/>
                </a:moveTo>
                <a:lnTo>
                  <a:pt x="1307169" y="2737279"/>
                </a:lnTo>
                <a:lnTo>
                  <a:pt x="3765099" y="279349"/>
                </a:lnTo>
                <a:lnTo>
                  <a:pt x="3765099" y="442432"/>
                </a:lnTo>
                <a:lnTo>
                  <a:pt x="1470252" y="2737279"/>
                </a:lnTo>
                <a:close/>
              </a:path>
              <a:path w="3765550" h="2737484">
                <a:moveTo>
                  <a:pt x="1796417" y="2737279"/>
                </a:moveTo>
                <a:lnTo>
                  <a:pt x="1633335" y="2737279"/>
                </a:lnTo>
                <a:lnTo>
                  <a:pt x="3765099" y="605515"/>
                </a:lnTo>
                <a:lnTo>
                  <a:pt x="3765099" y="768597"/>
                </a:lnTo>
                <a:lnTo>
                  <a:pt x="1796417" y="2737279"/>
                </a:lnTo>
                <a:close/>
              </a:path>
              <a:path w="3765550" h="2737484">
                <a:moveTo>
                  <a:pt x="2121768" y="2737279"/>
                </a:moveTo>
                <a:lnTo>
                  <a:pt x="1957777" y="2737279"/>
                </a:lnTo>
                <a:lnTo>
                  <a:pt x="3765099" y="931094"/>
                </a:lnTo>
                <a:lnTo>
                  <a:pt x="3765099" y="1096005"/>
                </a:lnTo>
                <a:lnTo>
                  <a:pt x="2121768" y="2737279"/>
                </a:lnTo>
                <a:close/>
              </a:path>
              <a:path w="3765550" h="2737484">
                <a:moveTo>
                  <a:pt x="2450280" y="2737279"/>
                </a:moveTo>
                <a:lnTo>
                  <a:pt x="2287261" y="2737279"/>
                </a:lnTo>
                <a:lnTo>
                  <a:pt x="3765099" y="1258516"/>
                </a:lnTo>
                <a:lnTo>
                  <a:pt x="3765099" y="1421636"/>
                </a:lnTo>
                <a:lnTo>
                  <a:pt x="2450280" y="2737279"/>
                </a:lnTo>
                <a:close/>
              </a:path>
              <a:path w="3765550" h="2737484">
                <a:moveTo>
                  <a:pt x="2777422" y="2737279"/>
                </a:moveTo>
                <a:lnTo>
                  <a:pt x="2614339" y="2737279"/>
                </a:lnTo>
                <a:lnTo>
                  <a:pt x="3765099" y="1586520"/>
                </a:lnTo>
                <a:lnTo>
                  <a:pt x="3765099" y="1749602"/>
                </a:lnTo>
                <a:lnTo>
                  <a:pt x="2777422" y="2737279"/>
                </a:lnTo>
                <a:close/>
              </a:path>
              <a:path w="3765550" h="2737484">
                <a:moveTo>
                  <a:pt x="3103588" y="2737279"/>
                </a:moveTo>
                <a:lnTo>
                  <a:pt x="2940505" y="2737279"/>
                </a:lnTo>
                <a:lnTo>
                  <a:pt x="3765099" y="1912685"/>
                </a:lnTo>
                <a:lnTo>
                  <a:pt x="3765099" y="2075768"/>
                </a:lnTo>
                <a:lnTo>
                  <a:pt x="3103588" y="2737279"/>
                </a:lnTo>
                <a:close/>
              </a:path>
              <a:path w="3765550" h="2737484">
                <a:moveTo>
                  <a:pt x="3429753" y="2737279"/>
                </a:moveTo>
                <a:lnTo>
                  <a:pt x="3266670" y="2737279"/>
                </a:lnTo>
                <a:lnTo>
                  <a:pt x="3765099" y="2238850"/>
                </a:lnTo>
                <a:lnTo>
                  <a:pt x="3765099" y="2401933"/>
                </a:lnTo>
                <a:lnTo>
                  <a:pt x="3429753" y="2737279"/>
                </a:lnTo>
                <a:close/>
              </a:path>
              <a:path w="3765550" h="2737484">
                <a:moveTo>
                  <a:pt x="3755918" y="2737279"/>
                </a:moveTo>
                <a:lnTo>
                  <a:pt x="3592836" y="2737279"/>
                </a:lnTo>
                <a:lnTo>
                  <a:pt x="3765099" y="2565016"/>
                </a:lnTo>
                <a:lnTo>
                  <a:pt x="3765099" y="2728098"/>
                </a:lnTo>
                <a:lnTo>
                  <a:pt x="3755918" y="2737279"/>
                </a:lnTo>
                <a:close/>
              </a:path>
            </a:pathLst>
          </a:custGeom>
          <a:solidFill>
            <a:srgbClr val="C75003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618970" y="9568691"/>
            <a:ext cx="493395" cy="718820"/>
          </a:xfrm>
          <a:custGeom>
            <a:avLst/>
            <a:gdLst/>
            <a:ahLst/>
            <a:cxnLst/>
            <a:rect l="l" t="t" r="r" b="b"/>
            <a:pathLst>
              <a:path w="493394" h="718820">
                <a:moveTo>
                  <a:pt x="493370" y="718308"/>
                </a:moveTo>
                <a:lnTo>
                  <a:pt x="0" y="718308"/>
                </a:lnTo>
                <a:lnTo>
                  <a:pt x="0" y="0"/>
                </a:lnTo>
                <a:lnTo>
                  <a:pt x="493370" y="0"/>
                </a:lnTo>
                <a:lnTo>
                  <a:pt x="493370" y="718308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1059"/>
            <a:ext cx="8224630" cy="10235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22334" y="2729276"/>
            <a:ext cx="7643330" cy="793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94252" y="3691666"/>
            <a:ext cx="6346190" cy="5753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664503" y="3542786"/>
            <a:ext cx="6309359" cy="580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85615" y="0"/>
            <a:ext cx="11202383" cy="10286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1"/>
            <a:ext cx="17112615" cy="10287000"/>
          </a:xfrm>
          <a:custGeom>
            <a:avLst/>
            <a:gdLst/>
            <a:ahLst/>
            <a:cxnLst/>
            <a:rect l="l" t="t" r="r" b="b"/>
            <a:pathLst>
              <a:path w="17112615" h="10287000">
                <a:moveTo>
                  <a:pt x="12646063" y="10286987"/>
                </a:moveTo>
                <a:lnTo>
                  <a:pt x="5593880" y="0"/>
                </a:lnTo>
                <a:lnTo>
                  <a:pt x="0" y="0"/>
                </a:lnTo>
                <a:lnTo>
                  <a:pt x="0" y="10286987"/>
                </a:lnTo>
                <a:lnTo>
                  <a:pt x="12646063" y="10286987"/>
                </a:lnTo>
                <a:close/>
              </a:path>
              <a:path w="17112615" h="10287000">
                <a:moveTo>
                  <a:pt x="17112336" y="9568688"/>
                </a:moveTo>
                <a:lnTo>
                  <a:pt x="16618966" y="9568688"/>
                </a:lnTo>
                <a:lnTo>
                  <a:pt x="16618966" y="10286987"/>
                </a:lnTo>
                <a:lnTo>
                  <a:pt x="17112336" y="10286987"/>
                </a:lnTo>
                <a:lnTo>
                  <a:pt x="17112336" y="9568688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4335" y="3081020"/>
            <a:ext cx="2683225" cy="296070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97471" y="9314237"/>
            <a:ext cx="323849" cy="20002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35820" y="9314237"/>
            <a:ext cx="257174" cy="20002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012629" y="9296883"/>
            <a:ext cx="228455" cy="239705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028687" y="9294596"/>
            <a:ext cx="276225" cy="238760"/>
          </a:xfrm>
          <a:custGeom>
            <a:avLst/>
            <a:gdLst/>
            <a:ahLst/>
            <a:cxnLst/>
            <a:rect l="l" t="t" r="r" b="b"/>
            <a:pathLst>
              <a:path w="276225" h="238759">
                <a:moveTo>
                  <a:pt x="276225" y="54749"/>
                </a:moveTo>
                <a:lnTo>
                  <a:pt x="273621" y="52082"/>
                </a:lnTo>
                <a:lnTo>
                  <a:pt x="264769" y="52082"/>
                </a:lnTo>
                <a:lnTo>
                  <a:pt x="264769" y="63792"/>
                </a:lnTo>
                <a:lnTo>
                  <a:pt x="264769" y="125310"/>
                </a:lnTo>
                <a:lnTo>
                  <a:pt x="264769" y="137033"/>
                </a:lnTo>
                <a:lnTo>
                  <a:pt x="264769" y="235648"/>
                </a:lnTo>
                <a:lnTo>
                  <a:pt x="11468" y="235648"/>
                </a:lnTo>
                <a:lnTo>
                  <a:pt x="11468" y="137033"/>
                </a:lnTo>
                <a:lnTo>
                  <a:pt x="70078" y="137033"/>
                </a:lnTo>
                <a:lnTo>
                  <a:pt x="70078" y="162483"/>
                </a:lnTo>
                <a:lnTo>
                  <a:pt x="100787" y="162483"/>
                </a:lnTo>
                <a:lnTo>
                  <a:pt x="100787" y="149987"/>
                </a:lnTo>
                <a:lnTo>
                  <a:pt x="100787" y="137033"/>
                </a:lnTo>
                <a:lnTo>
                  <a:pt x="177101" y="137033"/>
                </a:lnTo>
                <a:lnTo>
                  <a:pt x="177101" y="162483"/>
                </a:lnTo>
                <a:lnTo>
                  <a:pt x="207810" y="162483"/>
                </a:lnTo>
                <a:lnTo>
                  <a:pt x="207810" y="149987"/>
                </a:lnTo>
                <a:lnTo>
                  <a:pt x="207810" y="137033"/>
                </a:lnTo>
                <a:lnTo>
                  <a:pt x="264769" y="137033"/>
                </a:lnTo>
                <a:lnTo>
                  <a:pt x="264769" y="125310"/>
                </a:lnTo>
                <a:lnTo>
                  <a:pt x="207810" y="125310"/>
                </a:lnTo>
                <a:lnTo>
                  <a:pt x="207810" y="118973"/>
                </a:lnTo>
                <a:lnTo>
                  <a:pt x="207810" y="106489"/>
                </a:lnTo>
                <a:lnTo>
                  <a:pt x="195580" y="106489"/>
                </a:lnTo>
                <a:lnTo>
                  <a:pt x="195580" y="118973"/>
                </a:lnTo>
                <a:lnTo>
                  <a:pt x="195580" y="149987"/>
                </a:lnTo>
                <a:lnTo>
                  <a:pt x="189331" y="149987"/>
                </a:lnTo>
                <a:lnTo>
                  <a:pt x="189331" y="118973"/>
                </a:lnTo>
                <a:lnTo>
                  <a:pt x="195580" y="118973"/>
                </a:lnTo>
                <a:lnTo>
                  <a:pt x="195580" y="106489"/>
                </a:lnTo>
                <a:lnTo>
                  <a:pt x="177101" y="106489"/>
                </a:lnTo>
                <a:lnTo>
                  <a:pt x="177101" y="125310"/>
                </a:lnTo>
                <a:lnTo>
                  <a:pt x="100787" y="125310"/>
                </a:lnTo>
                <a:lnTo>
                  <a:pt x="100787" y="118973"/>
                </a:lnTo>
                <a:lnTo>
                  <a:pt x="100787" y="106489"/>
                </a:lnTo>
                <a:lnTo>
                  <a:pt x="88557" y="106489"/>
                </a:lnTo>
                <a:lnTo>
                  <a:pt x="88557" y="118973"/>
                </a:lnTo>
                <a:lnTo>
                  <a:pt x="88557" y="149987"/>
                </a:lnTo>
                <a:lnTo>
                  <a:pt x="82308" y="149987"/>
                </a:lnTo>
                <a:lnTo>
                  <a:pt x="82308" y="118973"/>
                </a:lnTo>
                <a:lnTo>
                  <a:pt x="88557" y="118973"/>
                </a:lnTo>
                <a:lnTo>
                  <a:pt x="88557" y="106489"/>
                </a:lnTo>
                <a:lnTo>
                  <a:pt x="70078" y="106489"/>
                </a:lnTo>
                <a:lnTo>
                  <a:pt x="70078" y="125310"/>
                </a:lnTo>
                <a:lnTo>
                  <a:pt x="11468" y="125310"/>
                </a:lnTo>
                <a:lnTo>
                  <a:pt x="11468" y="63792"/>
                </a:lnTo>
                <a:lnTo>
                  <a:pt x="264769" y="63792"/>
                </a:lnTo>
                <a:lnTo>
                  <a:pt x="264769" y="52082"/>
                </a:lnTo>
                <a:lnTo>
                  <a:pt x="188950" y="52082"/>
                </a:lnTo>
                <a:lnTo>
                  <a:pt x="188950" y="11722"/>
                </a:lnTo>
                <a:lnTo>
                  <a:pt x="188950" y="5854"/>
                </a:lnTo>
                <a:lnTo>
                  <a:pt x="188950" y="2667"/>
                </a:lnTo>
                <a:lnTo>
                  <a:pt x="186347" y="0"/>
                </a:lnTo>
                <a:lnTo>
                  <a:pt x="177495" y="0"/>
                </a:lnTo>
                <a:lnTo>
                  <a:pt x="177495" y="11722"/>
                </a:lnTo>
                <a:lnTo>
                  <a:pt x="177495" y="52082"/>
                </a:lnTo>
                <a:lnTo>
                  <a:pt x="98488" y="52082"/>
                </a:lnTo>
                <a:lnTo>
                  <a:pt x="98488" y="11722"/>
                </a:lnTo>
                <a:lnTo>
                  <a:pt x="177495" y="11722"/>
                </a:lnTo>
                <a:lnTo>
                  <a:pt x="177495" y="0"/>
                </a:lnTo>
                <a:lnTo>
                  <a:pt x="89636" y="0"/>
                </a:lnTo>
                <a:lnTo>
                  <a:pt x="87033" y="2667"/>
                </a:lnTo>
                <a:lnTo>
                  <a:pt x="87033" y="52082"/>
                </a:lnTo>
                <a:lnTo>
                  <a:pt x="2616" y="52082"/>
                </a:lnTo>
                <a:lnTo>
                  <a:pt x="12" y="54749"/>
                </a:lnTo>
                <a:lnTo>
                  <a:pt x="0" y="238137"/>
                </a:lnTo>
                <a:lnTo>
                  <a:pt x="8178" y="238137"/>
                </a:lnTo>
                <a:lnTo>
                  <a:pt x="11468" y="238137"/>
                </a:lnTo>
                <a:lnTo>
                  <a:pt x="264769" y="238137"/>
                </a:lnTo>
                <a:lnTo>
                  <a:pt x="276225" y="238137"/>
                </a:lnTo>
                <a:lnTo>
                  <a:pt x="276225" y="235648"/>
                </a:lnTo>
                <a:lnTo>
                  <a:pt x="276225" y="63792"/>
                </a:lnTo>
                <a:lnTo>
                  <a:pt x="276225" y="57937"/>
                </a:lnTo>
                <a:lnTo>
                  <a:pt x="276225" y="547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"/>
            <a:ext cx="6405991" cy="10286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24175" y="1"/>
            <a:ext cx="10467974" cy="102869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8151330" y="4676076"/>
            <a:ext cx="5895975" cy="4345940"/>
          </a:xfrm>
          <a:custGeom>
            <a:avLst/>
            <a:gdLst/>
            <a:ahLst/>
            <a:cxnLst/>
            <a:rect l="l" t="t" r="r" b="b"/>
            <a:pathLst>
              <a:path w="5895975" h="4345940">
                <a:moveTo>
                  <a:pt x="1278229" y="639076"/>
                </a:moveTo>
                <a:lnTo>
                  <a:pt x="1275156" y="576465"/>
                </a:lnTo>
                <a:lnTo>
                  <a:pt x="1265948" y="514426"/>
                </a:lnTo>
                <a:lnTo>
                  <a:pt x="1250708" y="453580"/>
                </a:lnTo>
                <a:lnTo>
                  <a:pt x="1229575" y="394525"/>
                </a:lnTo>
                <a:lnTo>
                  <a:pt x="1202766" y="337832"/>
                </a:lnTo>
                <a:lnTo>
                  <a:pt x="1170520" y="284035"/>
                </a:lnTo>
                <a:lnTo>
                  <a:pt x="1133157" y="233654"/>
                </a:lnTo>
                <a:lnTo>
                  <a:pt x="1091031" y="187185"/>
                </a:lnTo>
                <a:lnTo>
                  <a:pt x="1044562" y="145059"/>
                </a:lnTo>
                <a:lnTo>
                  <a:pt x="994181" y="107708"/>
                </a:lnTo>
                <a:lnTo>
                  <a:pt x="940396" y="75450"/>
                </a:lnTo>
                <a:lnTo>
                  <a:pt x="883691" y="48641"/>
                </a:lnTo>
                <a:lnTo>
                  <a:pt x="824636" y="27508"/>
                </a:lnTo>
                <a:lnTo>
                  <a:pt x="763803" y="12280"/>
                </a:lnTo>
                <a:lnTo>
                  <a:pt x="701763" y="3060"/>
                </a:lnTo>
                <a:lnTo>
                  <a:pt x="639114" y="0"/>
                </a:lnTo>
                <a:lnTo>
                  <a:pt x="607720" y="762"/>
                </a:lnTo>
                <a:lnTo>
                  <a:pt x="545376" y="6908"/>
                </a:lnTo>
                <a:lnTo>
                  <a:pt x="483781" y="19151"/>
                </a:lnTo>
                <a:lnTo>
                  <a:pt x="423837" y="37338"/>
                </a:lnTo>
                <a:lnTo>
                  <a:pt x="365823" y="61366"/>
                </a:lnTo>
                <a:lnTo>
                  <a:pt x="310578" y="90893"/>
                </a:lnTo>
                <a:lnTo>
                  <a:pt x="258356" y="125780"/>
                </a:lnTo>
                <a:lnTo>
                  <a:pt x="209931" y="165531"/>
                </a:lnTo>
                <a:lnTo>
                  <a:pt x="165531" y="209931"/>
                </a:lnTo>
                <a:lnTo>
                  <a:pt x="125793" y="258356"/>
                </a:lnTo>
                <a:lnTo>
                  <a:pt x="90906" y="310565"/>
                </a:lnTo>
                <a:lnTo>
                  <a:pt x="61379" y="365810"/>
                </a:lnTo>
                <a:lnTo>
                  <a:pt x="37338" y="423837"/>
                </a:lnTo>
                <a:lnTo>
                  <a:pt x="19164" y="483781"/>
                </a:lnTo>
                <a:lnTo>
                  <a:pt x="6908" y="545363"/>
                </a:lnTo>
                <a:lnTo>
                  <a:pt x="762" y="607707"/>
                </a:lnTo>
                <a:lnTo>
                  <a:pt x="0" y="639076"/>
                </a:lnTo>
                <a:lnTo>
                  <a:pt x="762" y="670509"/>
                </a:lnTo>
                <a:lnTo>
                  <a:pt x="6908" y="732853"/>
                </a:lnTo>
                <a:lnTo>
                  <a:pt x="19164" y="794435"/>
                </a:lnTo>
                <a:lnTo>
                  <a:pt x="37338" y="854379"/>
                </a:lnTo>
                <a:lnTo>
                  <a:pt x="61379" y="912406"/>
                </a:lnTo>
                <a:lnTo>
                  <a:pt x="90906" y="967651"/>
                </a:lnTo>
                <a:lnTo>
                  <a:pt x="125793" y="1019860"/>
                </a:lnTo>
                <a:lnTo>
                  <a:pt x="165531" y="1068285"/>
                </a:lnTo>
                <a:lnTo>
                  <a:pt x="209931" y="1112685"/>
                </a:lnTo>
                <a:lnTo>
                  <a:pt x="258356" y="1152423"/>
                </a:lnTo>
                <a:lnTo>
                  <a:pt x="310578" y="1187323"/>
                </a:lnTo>
                <a:lnTo>
                  <a:pt x="365823" y="1216850"/>
                </a:lnTo>
                <a:lnTo>
                  <a:pt x="423837" y="1240878"/>
                </a:lnTo>
                <a:lnTo>
                  <a:pt x="483781" y="1259065"/>
                </a:lnTo>
                <a:lnTo>
                  <a:pt x="545376" y="1271308"/>
                </a:lnTo>
                <a:lnTo>
                  <a:pt x="607720" y="1277454"/>
                </a:lnTo>
                <a:lnTo>
                  <a:pt x="639114" y="1278216"/>
                </a:lnTo>
                <a:lnTo>
                  <a:pt x="670509" y="1277454"/>
                </a:lnTo>
                <a:lnTo>
                  <a:pt x="732853" y="1271308"/>
                </a:lnTo>
                <a:lnTo>
                  <a:pt x="794448" y="1259065"/>
                </a:lnTo>
                <a:lnTo>
                  <a:pt x="854392" y="1240878"/>
                </a:lnTo>
                <a:lnTo>
                  <a:pt x="912406" y="1216850"/>
                </a:lnTo>
                <a:lnTo>
                  <a:pt x="967651" y="1187323"/>
                </a:lnTo>
                <a:lnTo>
                  <a:pt x="1019860" y="1152423"/>
                </a:lnTo>
                <a:lnTo>
                  <a:pt x="1068285" y="1112685"/>
                </a:lnTo>
                <a:lnTo>
                  <a:pt x="1112697" y="1068285"/>
                </a:lnTo>
                <a:lnTo>
                  <a:pt x="1152436" y="1019860"/>
                </a:lnTo>
                <a:lnTo>
                  <a:pt x="1187323" y="967651"/>
                </a:lnTo>
                <a:lnTo>
                  <a:pt x="1216850" y="912406"/>
                </a:lnTo>
                <a:lnTo>
                  <a:pt x="1240878" y="854379"/>
                </a:lnTo>
                <a:lnTo>
                  <a:pt x="1259065" y="794435"/>
                </a:lnTo>
                <a:lnTo>
                  <a:pt x="1271320" y="732853"/>
                </a:lnTo>
                <a:lnTo>
                  <a:pt x="1277454" y="670509"/>
                </a:lnTo>
                <a:lnTo>
                  <a:pt x="1278229" y="639076"/>
                </a:lnTo>
                <a:close/>
              </a:path>
              <a:path w="5895975" h="4345940">
                <a:moveTo>
                  <a:pt x="4728261" y="654316"/>
                </a:moveTo>
                <a:lnTo>
                  <a:pt x="4725263" y="593229"/>
                </a:lnTo>
                <a:lnTo>
                  <a:pt x="4716284" y="532701"/>
                </a:lnTo>
                <a:lnTo>
                  <a:pt x="4701425" y="473354"/>
                </a:lnTo>
                <a:lnTo>
                  <a:pt x="4680801" y="415759"/>
                </a:lnTo>
                <a:lnTo>
                  <a:pt x="4654651" y="360438"/>
                </a:lnTo>
                <a:lnTo>
                  <a:pt x="4623193" y="307975"/>
                </a:lnTo>
                <a:lnTo>
                  <a:pt x="4586757" y="258826"/>
                </a:lnTo>
                <a:lnTo>
                  <a:pt x="4545660" y="213499"/>
                </a:lnTo>
                <a:lnTo>
                  <a:pt x="4500334" y="172402"/>
                </a:lnTo>
                <a:lnTo>
                  <a:pt x="4451185" y="135966"/>
                </a:lnTo>
                <a:lnTo>
                  <a:pt x="4398708" y="104508"/>
                </a:lnTo>
                <a:lnTo>
                  <a:pt x="4343400" y="78359"/>
                </a:lnTo>
                <a:lnTo>
                  <a:pt x="4285805" y="57734"/>
                </a:lnTo>
                <a:lnTo>
                  <a:pt x="4226445" y="42875"/>
                </a:lnTo>
                <a:lnTo>
                  <a:pt x="4165930" y="33896"/>
                </a:lnTo>
                <a:lnTo>
                  <a:pt x="4104817" y="30899"/>
                </a:lnTo>
                <a:lnTo>
                  <a:pt x="4074198" y="31648"/>
                </a:lnTo>
                <a:lnTo>
                  <a:pt x="4013390" y="37630"/>
                </a:lnTo>
                <a:lnTo>
                  <a:pt x="3953306" y="49580"/>
                </a:lnTo>
                <a:lnTo>
                  <a:pt x="3894836" y="67322"/>
                </a:lnTo>
                <a:lnTo>
                  <a:pt x="3838232" y="90766"/>
                </a:lnTo>
                <a:lnTo>
                  <a:pt x="3784346" y="119570"/>
                </a:lnTo>
                <a:lnTo>
                  <a:pt x="3733419" y="153606"/>
                </a:lnTo>
                <a:lnTo>
                  <a:pt x="3686175" y="192366"/>
                </a:lnTo>
                <a:lnTo>
                  <a:pt x="3642868" y="235686"/>
                </a:lnTo>
                <a:lnTo>
                  <a:pt x="3604095" y="282917"/>
                </a:lnTo>
                <a:lnTo>
                  <a:pt x="3570059" y="333857"/>
                </a:lnTo>
                <a:lnTo>
                  <a:pt x="3541255" y="387743"/>
                </a:lnTo>
                <a:lnTo>
                  <a:pt x="3517823" y="444334"/>
                </a:lnTo>
                <a:lnTo>
                  <a:pt x="3500082" y="502818"/>
                </a:lnTo>
                <a:lnTo>
                  <a:pt x="3488131" y="562889"/>
                </a:lnTo>
                <a:lnTo>
                  <a:pt x="3482136" y="623709"/>
                </a:lnTo>
                <a:lnTo>
                  <a:pt x="3481387" y="654316"/>
                </a:lnTo>
                <a:lnTo>
                  <a:pt x="3482136" y="684961"/>
                </a:lnTo>
                <a:lnTo>
                  <a:pt x="3488131" y="745769"/>
                </a:lnTo>
                <a:lnTo>
                  <a:pt x="3500082" y="805853"/>
                </a:lnTo>
                <a:lnTo>
                  <a:pt x="3517823" y="864323"/>
                </a:lnTo>
                <a:lnTo>
                  <a:pt x="3541255" y="920915"/>
                </a:lnTo>
                <a:lnTo>
                  <a:pt x="3570059" y="974813"/>
                </a:lnTo>
                <a:lnTo>
                  <a:pt x="3604095" y="1025740"/>
                </a:lnTo>
                <a:lnTo>
                  <a:pt x="3642868" y="1072984"/>
                </a:lnTo>
                <a:lnTo>
                  <a:pt x="3686175" y="1116291"/>
                </a:lnTo>
                <a:lnTo>
                  <a:pt x="3733419" y="1155065"/>
                </a:lnTo>
                <a:lnTo>
                  <a:pt x="3784346" y="1189088"/>
                </a:lnTo>
                <a:lnTo>
                  <a:pt x="3838232" y="1217904"/>
                </a:lnTo>
                <a:lnTo>
                  <a:pt x="3894836" y="1241336"/>
                </a:lnTo>
                <a:lnTo>
                  <a:pt x="3953306" y="1259078"/>
                </a:lnTo>
                <a:lnTo>
                  <a:pt x="4013390" y="1271028"/>
                </a:lnTo>
                <a:lnTo>
                  <a:pt x="4074198" y="1277023"/>
                </a:lnTo>
                <a:lnTo>
                  <a:pt x="4104830" y="1277772"/>
                </a:lnTo>
                <a:lnTo>
                  <a:pt x="4135450" y="1277023"/>
                </a:lnTo>
                <a:lnTo>
                  <a:pt x="4196270" y="1271028"/>
                </a:lnTo>
                <a:lnTo>
                  <a:pt x="4256341" y="1259078"/>
                </a:lnTo>
                <a:lnTo>
                  <a:pt x="4314825" y="1241336"/>
                </a:lnTo>
                <a:lnTo>
                  <a:pt x="4371416" y="1217904"/>
                </a:lnTo>
                <a:lnTo>
                  <a:pt x="4425302" y="1189088"/>
                </a:lnTo>
                <a:lnTo>
                  <a:pt x="4476242" y="1155065"/>
                </a:lnTo>
                <a:lnTo>
                  <a:pt x="4523473" y="1116291"/>
                </a:lnTo>
                <a:lnTo>
                  <a:pt x="4566793" y="1072984"/>
                </a:lnTo>
                <a:lnTo>
                  <a:pt x="4605553" y="1025740"/>
                </a:lnTo>
                <a:lnTo>
                  <a:pt x="4639589" y="974813"/>
                </a:lnTo>
                <a:lnTo>
                  <a:pt x="4668393" y="920915"/>
                </a:lnTo>
                <a:lnTo>
                  <a:pt x="4691837" y="864323"/>
                </a:lnTo>
                <a:lnTo>
                  <a:pt x="4709566" y="805853"/>
                </a:lnTo>
                <a:lnTo>
                  <a:pt x="4721517" y="745769"/>
                </a:lnTo>
                <a:lnTo>
                  <a:pt x="4727511" y="684961"/>
                </a:lnTo>
                <a:lnTo>
                  <a:pt x="4728261" y="654316"/>
                </a:lnTo>
                <a:close/>
              </a:path>
              <a:path w="5895975" h="4345940">
                <a:moveTo>
                  <a:pt x="5895784" y="3722192"/>
                </a:moveTo>
                <a:lnTo>
                  <a:pt x="5892787" y="3661092"/>
                </a:lnTo>
                <a:lnTo>
                  <a:pt x="5883795" y="3600577"/>
                </a:lnTo>
                <a:lnTo>
                  <a:pt x="5868936" y="3541217"/>
                </a:lnTo>
                <a:lnTo>
                  <a:pt x="5848324" y="3483622"/>
                </a:lnTo>
                <a:lnTo>
                  <a:pt x="5822175" y="3428314"/>
                </a:lnTo>
                <a:lnTo>
                  <a:pt x="5790704" y="3375837"/>
                </a:lnTo>
                <a:lnTo>
                  <a:pt x="5754268" y="3326688"/>
                </a:lnTo>
                <a:lnTo>
                  <a:pt x="5713184" y="3281362"/>
                </a:lnTo>
                <a:lnTo>
                  <a:pt x="5667857" y="3240265"/>
                </a:lnTo>
                <a:lnTo>
                  <a:pt x="5618708" y="3203829"/>
                </a:lnTo>
                <a:lnTo>
                  <a:pt x="5566232" y="3172371"/>
                </a:lnTo>
                <a:lnTo>
                  <a:pt x="5510923" y="3146221"/>
                </a:lnTo>
                <a:lnTo>
                  <a:pt x="5453316" y="3125597"/>
                </a:lnTo>
                <a:lnTo>
                  <a:pt x="5393969" y="3110738"/>
                </a:lnTo>
                <a:lnTo>
                  <a:pt x="5333454" y="3101759"/>
                </a:lnTo>
                <a:lnTo>
                  <a:pt x="5272341" y="3098762"/>
                </a:lnTo>
                <a:lnTo>
                  <a:pt x="5241722" y="3099511"/>
                </a:lnTo>
                <a:lnTo>
                  <a:pt x="5180901" y="3105505"/>
                </a:lnTo>
                <a:lnTo>
                  <a:pt x="5120830" y="3117456"/>
                </a:lnTo>
                <a:lnTo>
                  <a:pt x="5062347" y="3135185"/>
                </a:lnTo>
                <a:lnTo>
                  <a:pt x="5005756" y="3158629"/>
                </a:lnTo>
                <a:lnTo>
                  <a:pt x="4951869" y="3187433"/>
                </a:lnTo>
                <a:lnTo>
                  <a:pt x="4900930" y="3221469"/>
                </a:lnTo>
                <a:lnTo>
                  <a:pt x="4853698" y="3260229"/>
                </a:lnTo>
                <a:lnTo>
                  <a:pt x="4810379" y="3303549"/>
                </a:lnTo>
                <a:lnTo>
                  <a:pt x="4771618" y="3350780"/>
                </a:lnTo>
                <a:lnTo>
                  <a:pt x="4737582" y="3401720"/>
                </a:lnTo>
                <a:lnTo>
                  <a:pt x="4708779" y="3455606"/>
                </a:lnTo>
                <a:lnTo>
                  <a:pt x="4685335" y="3512197"/>
                </a:lnTo>
                <a:lnTo>
                  <a:pt x="4667593" y="3570681"/>
                </a:lnTo>
                <a:lnTo>
                  <a:pt x="4655655" y="3630752"/>
                </a:lnTo>
                <a:lnTo>
                  <a:pt x="4649660" y="3691572"/>
                </a:lnTo>
                <a:lnTo>
                  <a:pt x="4648911" y="3722192"/>
                </a:lnTo>
                <a:lnTo>
                  <a:pt x="4649660" y="3752824"/>
                </a:lnTo>
                <a:lnTo>
                  <a:pt x="4655655" y="3813645"/>
                </a:lnTo>
                <a:lnTo>
                  <a:pt x="4667593" y="3873716"/>
                </a:lnTo>
                <a:lnTo>
                  <a:pt x="4685335" y="3932186"/>
                </a:lnTo>
                <a:lnTo>
                  <a:pt x="4708779" y="3988790"/>
                </a:lnTo>
                <a:lnTo>
                  <a:pt x="4737582" y="4042676"/>
                </a:lnTo>
                <a:lnTo>
                  <a:pt x="4771618" y="4093603"/>
                </a:lnTo>
                <a:lnTo>
                  <a:pt x="4810379" y="4140847"/>
                </a:lnTo>
                <a:lnTo>
                  <a:pt x="4853698" y="4184154"/>
                </a:lnTo>
                <a:lnTo>
                  <a:pt x="4900930" y="4222928"/>
                </a:lnTo>
                <a:lnTo>
                  <a:pt x="4951869" y="4256964"/>
                </a:lnTo>
                <a:lnTo>
                  <a:pt x="5005756" y="4285767"/>
                </a:lnTo>
                <a:lnTo>
                  <a:pt x="5062347" y="4309211"/>
                </a:lnTo>
                <a:lnTo>
                  <a:pt x="5120830" y="4326941"/>
                </a:lnTo>
                <a:lnTo>
                  <a:pt x="5180901" y="4338891"/>
                </a:lnTo>
                <a:lnTo>
                  <a:pt x="5241722" y="4344886"/>
                </a:lnTo>
                <a:lnTo>
                  <a:pt x="5272354" y="4345635"/>
                </a:lnTo>
                <a:lnTo>
                  <a:pt x="5302974" y="4344886"/>
                </a:lnTo>
                <a:lnTo>
                  <a:pt x="5363781" y="4338891"/>
                </a:lnTo>
                <a:lnTo>
                  <a:pt x="5423865" y="4326941"/>
                </a:lnTo>
                <a:lnTo>
                  <a:pt x="5482336" y="4309211"/>
                </a:lnTo>
                <a:lnTo>
                  <a:pt x="5538927" y="4285767"/>
                </a:lnTo>
                <a:lnTo>
                  <a:pt x="5592826" y="4256964"/>
                </a:lnTo>
                <a:lnTo>
                  <a:pt x="5643753" y="4222928"/>
                </a:lnTo>
                <a:lnTo>
                  <a:pt x="5690997" y="4184167"/>
                </a:lnTo>
                <a:lnTo>
                  <a:pt x="5734304" y="4140847"/>
                </a:lnTo>
                <a:lnTo>
                  <a:pt x="5773077" y="4093603"/>
                </a:lnTo>
                <a:lnTo>
                  <a:pt x="5807100" y="4042676"/>
                </a:lnTo>
                <a:lnTo>
                  <a:pt x="5835916" y="3988790"/>
                </a:lnTo>
                <a:lnTo>
                  <a:pt x="5859348" y="3932186"/>
                </a:lnTo>
                <a:lnTo>
                  <a:pt x="5877090" y="3873716"/>
                </a:lnTo>
                <a:lnTo>
                  <a:pt x="5889041" y="3813645"/>
                </a:lnTo>
                <a:lnTo>
                  <a:pt x="5895035" y="3752824"/>
                </a:lnTo>
                <a:lnTo>
                  <a:pt x="5895784" y="3722192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241659" y="4676064"/>
            <a:ext cx="1247140" cy="1247140"/>
          </a:xfrm>
          <a:custGeom>
            <a:avLst/>
            <a:gdLst/>
            <a:ahLst/>
            <a:cxnLst/>
            <a:rect l="l" t="t" r="r" b="b"/>
            <a:pathLst>
              <a:path w="1247140" h="1247139">
                <a:moveTo>
                  <a:pt x="623439" y="1246870"/>
                </a:moveTo>
                <a:lnTo>
                  <a:pt x="562325" y="1243875"/>
                </a:lnTo>
                <a:lnTo>
                  <a:pt x="501807" y="1234891"/>
                </a:lnTo>
                <a:lnTo>
                  <a:pt x="442457" y="1220031"/>
                </a:lnTo>
                <a:lnTo>
                  <a:pt x="384855" y="1199413"/>
                </a:lnTo>
                <a:lnTo>
                  <a:pt x="329543" y="1173261"/>
                </a:lnTo>
                <a:lnTo>
                  <a:pt x="277071" y="1141801"/>
                </a:lnTo>
                <a:lnTo>
                  <a:pt x="227926" y="1105361"/>
                </a:lnTo>
                <a:lnTo>
                  <a:pt x="182599" y="1064269"/>
                </a:lnTo>
                <a:lnTo>
                  <a:pt x="141506" y="1018942"/>
                </a:lnTo>
                <a:lnTo>
                  <a:pt x="105064" y="969796"/>
                </a:lnTo>
                <a:lnTo>
                  <a:pt x="73605" y="917322"/>
                </a:lnTo>
                <a:lnTo>
                  <a:pt x="47453" y="862012"/>
                </a:lnTo>
                <a:lnTo>
                  <a:pt x="26836" y="804410"/>
                </a:lnTo>
                <a:lnTo>
                  <a:pt x="11978" y="745060"/>
                </a:lnTo>
                <a:lnTo>
                  <a:pt x="2994" y="684543"/>
                </a:lnTo>
                <a:lnTo>
                  <a:pt x="0" y="623455"/>
                </a:lnTo>
                <a:lnTo>
                  <a:pt x="748" y="592807"/>
                </a:lnTo>
                <a:lnTo>
                  <a:pt x="6737" y="531993"/>
                </a:lnTo>
                <a:lnTo>
                  <a:pt x="18687" y="471914"/>
                </a:lnTo>
                <a:lnTo>
                  <a:pt x="36425" y="413438"/>
                </a:lnTo>
                <a:lnTo>
                  <a:pt x="59866" y="356845"/>
                </a:lnTo>
                <a:lnTo>
                  <a:pt x="88671" y="302953"/>
                </a:lnTo>
                <a:lnTo>
                  <a:pt x="122704" y="252021"/>
                </a:lnTo>
                <a:lnTo>
                  <a:pt x="161471" y="204785"/>
                </a:lnTo>
                <a:lnTo>
                  <a:pt x="204786" y="161471"/>
                </a:lnTo>
                <a:lnTo>
                  <a:pt x="252021" y="122705"/>
                </a:lnTo>
                <a:lnTo>
                  <a:pt x="302953" y="88673"/>
                </a:lnTo>
                <a:lnTo>
                  <a:pt x="356845" y="59867"/>
                </a:lnTo>
                <a:lnTo>
                  <a:pt x="413438" y="36426"/>
                </a:lnTo>
                <a:lnTo>
                  <a:pt x="471913" y="18687"/>
                </a:lnTo>
                <a:lnTo>
                  <a:pt x="531992" y="6737"/>
                </a:lnTo>
                <a:lnTo>
                  <a:pt x="592806" y="748"/>
                </a:lnTo>
                <a:lnTo>
                  <a:pt x="623420" y="0"/>
                </a:lnTo>
                <a:lnTo>
                  <a:pt x="654062" y="748"/>
                </a:lnTo>
                <a:lnTo>
                  <a:pt x="714875" y="6737"/>
                </a:lnTo>
                <a:lnTo>
                  <a:pt x="774953" y="18688"/>
                </a:lnTo>
                <a:lnTo>
                  <a:pt x="833429" y="36426"/>
                </a:lnTo>
                <a:lnTo>
                  <a:pt x="890021" y="59868"/>
                </a:lnTo>
                <a:lnTo>
                  <a:pt x="943913" y="88673"/>
                </a:lnTo>
                <a:lnTo>
                  <a:pt x="994845" y="122705"/>
                </a:lnTo>
                <a:lnTo>
                  <a:pt x="1042082" y="161471"/>
                </a:lnTo>
                <a:lnTo>
                  <a:pt x="1085397" y="204785"/>
                </a:lnTo>
                <a:lnTo>
                  <a:pt x="1124163" y="252021"/>
                </a:lnTo>
                <a:lnTo>
                  <a:pt x="1158194" y="302953"/>
                </a:lnTo>
                <a:lnTo>
                  <a:pt x="1186998" y="356845"/>
                </a:lnTo>
                <a:lnTo>
                  <a:pt x="1210440" y="413438"/>
                </a:lnTo>
                <a:lnTo>
                  <a:pt x="1228179" y="471914"/>
                </a:lnTo>
                <a:lnTo>
                  <a:pt x="1240130" y="531993"/>
                </a:lnTo>
                <a:lnTo>
                  <a:pt x="1246120" y="592807"/>
                </a:lnTo>
                <a:lnTo>
                  <a:pt x="1246869" y="623414"/>
                </a:lnTo>
                <a:lnTo>
                  <a:pt x="1246120" y="654062"/>
                </a:lnTo>
                <a:lnTo>
                  <a:pt x="1240130" y="714875"/>
                </a:lnTo>
                <a:lnTo>
                  <a:pt x="1228179" y="774954"/>
                </a:lnTo>
                <a:lnTo>
                  <a:pt x="1210440" y="833429"/>
                </a:lnTo>
                <a:lnTo>
                  <a:pt x="1186998" y="890022"/>
                </a:lnTo>
                <a:lnTo>
                  <a:pt x="1158193" y="943914"/>
                </a:lnTo>
                <a:lnTo>
                  <a:pt x="1124163" y="994846"/>
                </a:lnTo>
                <a:lnTo>
                  <a:pt x="1085397" y="1042083"/>
                </a:lnTo>
                <a:lnTo>
                  <a:pt x="1042082" y="1085397"/>
                </a:lnTo>
                <a:lnTo>
                  <a:pt x="994845" y="1124163"/>
                </a:lnTo>
                <a:lnTo>
                  <a:pt x="943913" y="1158195"/>
                </a:lnTo>
                <a:lnTo>
                  <a:pt x="890020" y="1187001"/>
                </a:lnTo>
                <a:lnTo>
                  <a:pt x="833428" y="1210442"/>
                </a:lnTo>
                <a:lnTo>
                  <a:pt x="774953" y="1228181"/>
                </a:lnTo>
                <a:lnTo>
                  <a:pt x="714875" y="1240131"/>
                </a:lnTo>
                <a:lnTo>
                  <a:pt x="654062" y="1246121"/>
                </a:lnTo>
                <a:lnTo>
                  <a:pt x="623439" y="1246870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617847" y="7774833"/>
            <a:ext cx="1247140" cy="1247140"/>
          </a:xfrm>
          <a:custGeom>
            <a:avLst/>
            <a:gdLst/>
            <a:ahLst/>
            <a:cxnLst/>
            <a:rect l="l" t="t" r="r" b="b"/>
            <a:pathLst>
              <a:path w="1247140" h="1247140">
                <a:moveTo>
                  <a:pt x="623446" y="1246870"/>
                </a:moveTo>
                <a:lnTo>
                  <a:pt x="562326" y="1243875"/>
                </a:lnTo>
                <a:lnTo>
                  <a:pt x="501807" y="1234891"/>
                </a:lnTo>
                <a:lnTo>
                  <a:pt x="442457" y="1220032"/>
                </a:lnTo>
                <a:lnTo>
                  <a:pt x="384854" y="1199414"/>
                </a:lnTo>
                <a:lnTo>
                  <a:pt x="329542" y="1173262"/>
                </a:lnTo>
                <a:lnTo>
                  <a:pt x="277068" y="1141802"/>
                </a:lnTo>
                <a:lnTo>
                  <a:pt x="227923" y="1105362"/>
                </a:lnTo>
                <a:lnTo>
                  <a:pt x="182596" y="1064270"/>
                </a:lnTo>
                <a:lnTo>
                  <a:pt x="141503" y="1018941"/>
                </a:lnTo>
                <a:lnTo>
                  <a:pt x="105064" y="969796"/>
                </a:lnTo>
                <a:lnTo>
                  <a:pt x="73605" y="917323"/>
                </a:lnTo>
                <a:lnTo>
                  <a:pt x="47454" y="862012"/>
                </a:lnTo>
                <a:lnTo>
                  <a:pt x="26837" y="804410"/>
                </a:lnTo>
                <a:lnTo>
                  <a:pt x="11978" y="745061"/>
                </a:lnTo>
                <a:lnTo>
                  <a:pt x="2994" y="684543"/>
                </a:lnTo>
                <a:lnTo>
                  <a:pt x="0" y="623456"/>
                </a:lnTo>
                <a:lnTo>
                  <a:pt x="748" y="592807"/>
                </a:lnTo>
                <a:lnTo>
                  <a:pt x="6737" y="531994"/>
                </a:lnTo>
                <a:lnTo>
                  <a:pt x="18688" y="471915"/>
                </a:lnTo>
                <a:lnTo>
                  <a:pt x="36426" y="413438"/>
                </a:lnTo>
                <a:lnTo>
                  <a:pt x="59866" y="356845"/>
                </a:lnTo>
                <a:lnTo>
                  <a:pt x="88671" y="302953"/>
                </a:lnTo>
                <a:lnTo>
                  <a:pt x="122702" y="252021"/>
                </a:lnTo>
                <a:lnTo>
                  <a:pt x="161468" y="204785"/>
                </a:lnTo>
                <a:lnTo>
                  <a:pt x="204783" y="161471"/>
                </a:lnTo>
                <a:lnTo>
                  <a:pt x="252019" y="122705"/>
                </a:lnTo>
                <a:lnTo>
                  <a:pt x="302951" y="88674"/>
                </a:lnTo>
                <a:lnTo>
                  <a:pt x="356843" y="59868"/>
                </a:lnTo>
                <a:lnTo>
                  <a:pt x="413437" y="36426"/>
                </a:lnTo>
                <a:lnTo>
                  <a:pt x="471914" y="18688"/>
                </a:lnTo>
                <a:lnTo>
                  <a:pt x="531993" y="6738"/>
                </a:lnTo>
                <a:lnTo>
                  <a:pt x="592806" y="748"/>
                </a:lnTo>
                <a:lnTo>
                  <a:pt x="623434" y="0"/>
                </a:lnTo>
                <a:lnTo>
                  <a:pt x="654061" y="748"/>
                </a:lnTo>
                <a:lnTo>
                  <a:pt x="714872" y="6738"/>
                </a:lnTo>
                <a:lnTo>
                  <a:pt x="774951" y="18688"/>
                </a:lnTo>
                <a:lnTo>
                  <a:pt x="833428" y="36426"/>
                </a:lnTo>
                <a:lnTo>
                  <a:pt x="890021" y="59868"/>
                </a:lnTo>
                <a:lnTo>
                  <a:pt x="943913" y="88674"/>
                </a:lnTo>
                <a:lnTo>
                  <a:pt x="994845" y="122705"/>
                </a:lnTo>
                <a:lnTo>
                  <a:pt x="1042082" y="161471"/>
                </a:lnTo>
                <a:lnTo>
                  <a:pt x="1085396" y="204785"/>
                </a:lnTo>
                <a:lnTo>
                  <a:pt x="1124161" y="252021"/>
                </a:lnTo>
                <a:lnTo>
                  <a:pt x="1158193" y="302953"/>
                </a:lnTo>
                <a:lnTo>
                  <a:pt x="1187000" y="356845"/>
                </a:lnTo>
                <a:lnTo>
                  <a:pt x="1210441" y="413439"/>
                </a:lnTo>
                <a:lnTo>
                  <a:pt x="1228179" y="471915"/>
                </a:lnTo>
                <a:lnTo>
                  <a:pt x="1240129" y="531994"/>
                </a:lnTo>
                <a:lnTo>
                  <a:pt x="1246119" y="592807"/>
                </a:lnTo>
                <a:lnTo>
                  <a:pt x="1246868" y="623456"/>
                </a:lnTo>
                <a:lnTo>
                  <a:pt x="1246119" y="654062"/>
                </a:lnTo>
                <a:lnTo>
                  <a:pt x="1240129" y="714875"/>
                </a:lnTo>
                <a:lnTo>
                  <a:pt x="1228178" y="774954"/>
                </a:lnTo>
                <a:lnTo>
                  <a:pt x="1210441" y="833429"/>
                </a:lnTo>
                <a:lnTo>
                  <a:pt x="1187000" y="890022"/>
                </a:lnTo>
                <a:lnTo>
                  <a:pt x="1158193" y="943914"/>
                </a:lnTo>
                <a:lnTo>
                  <a:pt x="1124161" y="994846"/>
                </a:lnTo>
                <a:lnTo>
                  <a:pt x="1085395" y="1042083"/>
                </a:lnTo>
                <a:lnTo>
                  <a:pt x="1042081" y="1085398"/>
                </a:lnTo>
                <a:lnTo>
                  <a:pt x="994843" y="1124164"/>
                </a:lnTo>
                <a:lnTo>
                  <a:pt x="943911" y="1158196"/>
                </a:lnTo>
                <a:lnTo>
                  <a:pt x="890019" y="1187001"/>
                </a:lnTo>
                <a:lnTo>
                  <a:pt x="833427" y="1210443"/>
                </a:lnTo>
                <a:lnTo>
                  <a:pt x="774951" y="1228181"/>
                </a:lnTo>
                <a:lnTo>
                  <a:pt x="714872" y="1240131"/>
                </a:lnTo>
                <a:lnTo>
                  <a:pt x="654061" y="1246121"/>
                </a:lnTo>
                <a:lnTo>
                  <a:pt x="623446" y="1246870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03007" y="5018643"/>
            <a:ext cx="561974" cy="57149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986251" y="4968024"/>
            <a:ext cx="542924" cy="61912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6457736" y="5018643"/>
            <a:ext cx="781049" cy="495299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3114649" y="8136989"/>
            <a:ext cx="638810" cy="512445"/>
          </a:xfrm>
          <a:custGeom>
            <a:avLst/>
            <a:gdLst/>
            <a:ahLst/>
            <a:cxnLst/>
            <a:rect l="l" t="t" r="r" b="b"/>
            <a:pathLst>
              <a:path w="638809" h="512445">
                <a:moveTo>
                  <a:pt x="51792" y="310753"/>
                </a:moveTo>
                <a:lnTo>
                  <a:pt x="31609" y="306690"/>
                </a:lnTo>
                <a:lnTo>
                  <a:pt x="15149" y="295603"/>
                </a:lnTo>
                <a:lnTo>
                  <a:pt x="4062" y="279143"/>
                </a:lnTo>
                <a:lnTo>
                  <a:pt x="0" y="258960"/>
                </a:lnTo>
                <a:lnTo>
                  <a:pt x="4062" y="238778"/>
                </a:lnTo>
                <a:lnTo>
                  <a:pt x="15149" y="222317"/>
                </a:lnTo>
                <a:lnTo>
                  <a:pt x="31609" y="211231"/>
                </a:lnTo>
                <a:lnTo>
                  <a:pt x="51792" y="207168"/>
                </a:lnTo>
                <a:lnTo>
                  <a:pt x="71974" y="211231"/>
                </a:lnTo>
                <a:lnTo>
                  <a:pt x="88435" y="222317"/>
                </a:lnTo>
                <a:lnTo>
                  <a:pt x="99521" y="238778"/>
                </a:lnTo>
                <a:lnTo>
                  <a:pt x="103584" y="258960"/>
                </a:lnTo>
                <a:lnTo>
                  <a:pt x="99521" y="279143"/>
                </a:lnTo>
                <a:lnTo>
                  <a:pt x="88435" y="295603"/>
                </a:lnTo>
                <a:lnTo>
                  <a:pt x="71974" y="306690"/>
                </a:lnTo>
                <a:lnTo>
                  <a:pt x="51792" y="310753"/>
                </a:lnTo>
                <a:close/>
              </a:path>
              <a:path w="638809" h="512445">
                <a:moveTo>
                  <a:pt x="51792" y="103584"/>
                </a:moveTo>
                <a:lnTo>
                  <a:pt x="31609" y="99521"/>
                </a:lnTo>
                <a:lnTo>
                  <a:pt x="15149" y="88435"/>
                </a:lnTo>
                <a:lnTo>
                  <a:pt x="4062" y="71974"/>
                </a:lnTo>
                <a:lnTo>
                  <a:pt x="0" y="51792"/>
                </a:lnTo>
                <a:lnTo>
                  <a:pt x="4062" y="31609"/>
                </a:lnTo>
                <a:lnTo>
                  <a:pt x="15149" y="15149"/>
                </a:lnTo>
                <a:lnTo>
                  <a:pt x="31609" y="4062"/>
                </a:lnTo>
                <a:lnTo>
                  <a:pt x="51792" y="0"/>
                </a:lnTo>
                <a:lnTo>
                  <a:pt x="71974" y="4062"/>
                </a:lnTo>
                <a:lnTo>
                  <a:pt x="88435" y="15149"/>
                </a:lnTo>
                <a:lnTo>
                  <a:pt x="99521" y="31609"/>
                </a:lnTo>
                <a:lnTo>
                  <a:pt x="103584" y="51792"/>
                </a:lnTo>
                <a:lnTo>
                  <a:pt x="99521" y="71974"/>
                </a:lnTo>
                <a:lnTo>
                  <a:pt x="88435" y="88435"/>
                </a:lnTo>
                <a:lnTo>
                  <a:pt x="71974" y="99521"/>
                </a:lnTo>
                <a:lnTo>
                  <a:pt x="51792" y="103584"/>
                </a:lnTo>
                <a:close/>
              </a:path>
              <a:path w="638809" h="512445">
                <a:moveTo>
                  <a:pt x="51792" y="512224"/>
                </a:moveTo>
                <a:lnTo>
                  <a:pt x="33883" y="508615"/>
                </a:lnTo>
                <a:lnTo>
                  <a:pt x="19227" y="498758"/>
                </a:lnTo>
                <a:lnTo>
                  <a:pt x="9330" y="484111"/>
                </a:lnTo>
                <a:lnTo>
                  <a:pt x="5697" y="466129"/>
                </a:lnTo>
                <a:lnTo>
                  <a:pt x="9330" y="448148"/>
                </a:lnTo>
                <a:lnTo>
                  <a:pt x="19227" y="433500"/>
                </a:lnTo>
                <a:lnTo>
                  <a:pt x="33883" y="423643"/>
                </a:lnTo>
                <a:lnTo>
                  <a:pt x="51792" y="420034"/>
                </a:lnTo>
                <a:lnTo>
                  <a:pt x="69700" y="423643"/>
                </a:lnTo>
                <a:lnTo>
                  <a:pt x="84356" y="433500"/>
                </a:lnTo>
                <a:lnTo>
                  <a:pt x="94253" y="448148"/>
                </a:lnTo>
                <a:lnTo>
                  <a:pt x="97887" y="466129"/>
                </a:lnTo>
                <a:lnTo>
                  <a:pt x="94253" y="484111"/>
                </a:lnTo>
                <a:lnTo>
                  <a:pt x="84356" y="498758"/>
                </a:lnTo>
                <a:lnTo>
                  <a:pt x="69700" y="508615"/>
                </a:lnTo>
                <a:lnTo>
                  <a:pt x="51792" y="512224"/>
                </a:lnTo>
                <a:close/>
              </a:path>
              <a:path w="638809" h="512445">
                <a:moveTo>
                  <a:pt x="638770" y="500657"/>
                </a:moveTo>
                <a:lnTo>
                  <a:pt x="155376" y="500657"/>
                </a:lnTo>
                <a:lnTo>
                  <a:pt x="155376" y="431601"/>
                </a:lnTo>
                <a:lnTo>
                  <a:pt x="638770" y="431601"/>
                </a:lnTo>
                <a:lnTo>
                  <a:pt x="638770" y="500657"/>
                </a:lnTo>
                <a:close/>
              </a:path>
              <a:path w="638809" h="512445">
                <a:moveTo>
                  <a:pt x="638770" y="293489"/>
                </a:moveTo>
                <a:lnTo>
                  <a:pt x="155376" y="293489"/>
                </a:lnTo>
                <a:lnTo>
                  <a:pt x="155376" y="224432"/>
                </a:lnTo>
                <a:lnTo>
                  <a:pt x="638770" y="224432"/>
                </a:lnTo>
                <a:lnTo>
                  <a:pt x="638770" y="293489"/>
                </a:lnTo>
                <a:close/>
              </a:path>
              <a:path w="638809" h="512445">
                <a:moveTo>
                  <a:pt x="638770" y="86320"/>
                </a:moveTo>
                <a:lnTo>
                  <a:pt x="155376" y="86320"/>
                </a:lnTo>
                <a:lnTo>
                  <a:pt x="155376" y="17264"/>
                </a:lnTo>
                <a:lnTo>
                  <a:pt x="638770" y="17264"/>
                </a:lnTo>
                <a:lnTo>
                  <a:pt x="638770" y="863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730217" y="8021724"/>
            <a:ext cx="761999" cy="600074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8151337" y="7865725"/>
            <a:ext cx="1247140" cy="1247140"/>
          </a:xfrm>
          <a:custGeom>
            <a:avLst/>
            <a:gdLst/>
            <a:ahLst/>
            <a:cxnLst/>
            <a:rect l="l" t="t" r="r" b="b"/>
            <a:pathLst>
              <a:path w="1247140" h="1247140">
                <a:moveTo>
                  <a:pt x="623434" y="1246870"/>
                </a:moveTo>
                <a:lnTo>
                  <a:pt x="562325" y="1243875"/>
                </a:lnTo>
                <a:lnTo>
                  <a:pt x="501805" y="1234890"/>
                </a:lnTo>
                <a:lnTo>
                  <a:pt x="442457" y="1220031"/>
                </a:lnTo>
                <a:lnTo>
                  <a:pt x="384853" y="1199413"/>
                </a:lnTo>
                <a:lnTo>
                  <a:pt x="329543" y="1173260"/>
                </a:lnTo>
                <a:lnTo>
                  <a:pt x="277070" y="1141800"/>
                </a:lnTo>
                <a:lnTo>
                  <a:pt x="227925" y="1105361"/>
                </a:lnTo>
                <a:lnTo>
                  <a:pt x="182597" y="1064268"/>
                </a:lnTo>
                <a:lnTo>
                  <a:pt x="141504" y="1018940"/>
                </a:lnTo>
                <a:lnTo>
                  <a:pt x="105065" y="969795"/>
                </a:lnTo>
                <a:lnTo>
                  <a:pt x="73605" y="917322"/>
                </a:lnTo>
                <a:lnTo>
                  <a:pt x="47453" y="862011"/>
                </a:lnTo>
                <a:lnTo>
                  <a:pt x="26836" y="804409"/>
                </a:lnTo>
                <a:lnTo>
                  <a:pt x="11978" y="745061"/>
                </a:lnTo>
                <a:lnTo>
                  <a:pt x="2993" y="684542"/>
                </a:lnTo>
                <a:lnTo>
                  <a:pt x="0" y="623397"/>
                </a:lnTo>
                <a:lnTo>
                  <a:pt x="747" y="592806"/>
                </a:lnTo>
                <a:lnTo>
                  <a:pt x="6737" y="531993"/>
                </a:lnTo>
                <a:lnTo>
                  <a:pt x="18687" y="471914"/>
                </a:lnTo>
                <a:lnTo>
                  <a:pt x="36425" y="413438"/>
                </a:lnTo>
                <a:lnTo>
                  <a:pt x="59866" y="356846"/>
                </a:lnTo>
                <a:lnTo>
                  <a:pt x="88672" y="302954"/>
                </a:lnTo>
                <a:lnTo>
                  <a:pt x="122704" y="252022"/>
                </a:lnTo>
                <a:lnTo>
                  <a:pt x="161470" y="204785"/>
                </a:lnTo>
                <a:lnTo>
                  <a:pt x="204784" y="161471"/>
                </a:lnTo>
                <a:lnTo>
                  <a:pt x="252020" y="122705"/>
                </a:lnTo>
                <a:lnTo>
                  <a:pt x="302952" y="88673"/>
                </a:lnTo>
                <a:lnTo>
                  <a:pt x="356844" y="59867"/>
                </a:lnTo>
                <a:lnTo>
                  <a:pt x="413437" y="36426"/>
                </a:lnTo>
                <a:lnTo>
                  <a:pt x="471914" y="18688"/>
                </a:lnTo>
                <a:lnTo>
                  <a:pt x="531992" y="6738"/>
                </a:lnTo>
                <a:lnTo>
                  <a:pt x="592806" y="748"/>
                </a:lnTo>
                <a:lnTo>
                  <a:pt x="623433" y="0"/>
                </a:lnTo>
                <a:lnTo>
                  <a:pt x="654061" y="748"/>
                </a:lnTo>
                <a:lnTo>
                  <a:pt x="714874" y="6738"/>
                </a:lnTo>
                <a:lnTo>
                  <a:pt x="774952" y="18688"/>
                </a:lnTo>
                <a:lnTo>
                  <a:pt x="833429" y="36426"/>
                </a:lnTo>
                <a:lnTo>
                  <a:pt x="890022" y="59868"/>
                </a:lnTo>
                <a:lnTo>
                  <a:pt x="943914" y="88673"/>
                </a:lnTo>
                <a:lnTo>
                  <a:pt x="994845" y="122705"/>
                </a:lnTo>
                <a:lnTo>
                  <a:pt x="1042082" y="161471"/>
                </a:lnTo>
                <a:lnTo>
                  <a:pt x="1085396" y="204785"/>
                </a:lnTo>
                <a:lnTo>
                  <a:pt x="1124162" y="252022"/>
                </a:lnTo>
                <a:lnTo>
                  <a:pt x="1158194" y="302954"/>
                </a:lnTo>
                <a:lnTo>
                  <a:pt x="1187000" y="356846"/>
                </a:lnTo>
                <a:lnTo>
                  <a:pt x="1210442" y="413438"/>
                </a:lnTo>
                <a:lnTo>
                  <a:pt x="1228181" y="471914"/>
                </a:lnTo>
                <a:lnTo>
                  <a:pt x="1240131" y="531993"/>
                </a:lnTo>
                <a:lnTo>
                  <a:pt x="1246120" y="592806"/>
                </a:lnTo>
                <a:lnTo>
                  <a:pt x="1246869" y="623397"/>
                </a:lnTo>
                <a:lnTo>
                  <a:pt x="1246120" y="654062"/>
                </a:lnTo>
                <a:lnTo>
                  <a:pt x="1240130" y="714875"/>
                </a:lnTo>
                <a:lnTo>
                  <a:pt x="1228180" y="774953"/>
                </a:lnTo>
                <a:lnTo>
                  <a:pt x="1210442" y="833429"/>
                </a:lnTo>
                <a:lnTo>
                  <a:pt x="1187000" y="890022"/>
                </a:lnTo>
                <a:lnTo>
                  <a:pt x="1158193" y="943914"/>
                </a:lnTo>
                <a:lnTo>
                  <a:pt x="1124161" y="994846"/>
                </a:lnTo>
                <a:lnTo>
                  <a:pt x="1085395" y="1042082"/>
                </a:lnTo>
                <a:lnTo>
                  <a:pt x="1042081" y="1085397"/>
                </a:lnTo>
                <a:lnTo>
                  <a:pt x="994845" y="1124163"/>
                </a:lnTo>
                <a:lnTo>
                  <a:pt x="943913" y="1158194"/>
                </a:lnTo>
                <a:lnTo>
                  <a:pt x="890020" y="1187001"/>
                </a:lnTo>
                <a:lnTo>
                  <a:pt x="833428" y="1210442"/>
                </a:lnTo>
                <a:lnTo>
                  <a:pt x="774951" y="1228181"/>
                </a:lnTo>
                <a:lnTo>
                  <a:pt x="714872" y="1240132"/>
                </a:lnTo>
                <a:lnTo>
                  <a:pt x="654061" y="1246121"/>
                </a:lnTo>
                <a:lnTo>
                  <a:pt x="623434" y="1246870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8403005" y="8142909"/>
            <a:ext cx="742950" cy="523875"/>
          </a:xfrm>
          <a:custGeom>
            <a:avLst/>
            <a:gdLst/>
            <a:ahLst/>
            <a:cxnLst/>
            <a:rect l="l" t="t" r="r" b="b"/>
            <a:pathLst>
              <a:path w="742950" h="523875">
                <a:moveTo>
                  <a:pt x="623570" y="67144"/>
                </a:moveTo>
                <a:lnTo>
                  <a:pt x="617689" y="61214"/>
                </a:lnTo>
                <a:lnTo>
                  <a:pt x="597700" y="61214"/>
                </a:lnTo>
                <a:lnTo>
                  <a:pt x="597700" y="87274"/>
                </a:lnTo>
                <a:lnTo>
                  <a:pt x="597700" y="352920"/>
                </a:lnTo>
                <a:lnTo>
                  <a:pt x="143040" y="352920"/>
                </a:lnTo>
                <a:lnTo>
                  <a:pt x="143040" y="87274"/>
                </a:lnTo>
                <a:lnTo>
                  <a:pt x="597700" y="87274"/>
                </a:lnTo>
                <a:lnTo>
                  <a:pt x="597700" y="61214"/>
                </a:lnTo>
                <a:lnTo>
                  <a:pt x="123050" y="61214"/>
                </a:lnTo>
                <a:lnTo>
                  <a:pt x="117157" y="67144"/>
                </a:lnTo>
                <a:lnTo>
                  <a:pt x="117157" y="373049"/>
                </a:lnTo>
                <a:lnTo>
                  <a:pt x="123050" y="378980"/>
                </a:lnTo>
                <a:lnTo>
                  <a:pt x="610641" y="378980"/>
                </a:lnTo>
                <a:lnTo>
                  <a:pt x="611619" y="378548"/>
                </a:lnTo>
                <a:lnTo>
                  <a:pt x="616013" y="376643"/>
                </a:lnTo>
                <a:lnTo>
                  <a:pt x="619531" y="375399"/>
                </a:lnTo>
                <a:lnTo>
                  <a:pt x="619683" y="375056"/>
                </a:lnTo>
                <a:lnTo>
                  <a:pt x="620026" y="374904"/>
                </a:lnTo>
                <a:lnTo>
                  <a:pt x="621271" y="371335"/>
                </a:lnTo>
                <a:lnTo>
                  <a:pt x="623570" y="365950"/>
                </a:lnTo>
                <a:lnTo>
                  <a:pt x="623570" y="352920"/>
                </a:lnTo>
                <a:lnTo>
                  <a:pt x="623570" y="87274"/>
                </a:lnTo>
                <a:lnTo>
                  <a:pt x="623570" y="74244"/>
                </a:lnTo>
                <a:lnTo>
                  <a:pt x="623570" y="67144"/>
                </a:lnTo>
                <a:close/>
              </a:path>
              <a:path w="742950" h="523875">
                <a:moveTo>
                  <a:pt x="688606" y="90906"/>
                </a:moveTo>
                <a:lnTo>
                  <a:pt x="681939" y="55562"/>
                </a:lnTo>
                <a:lnTo>
                  <a:pt x="664502" y="27787"/>
                </a:lnTo>
                <a:lnTo>
                  <a:pt x="663790" y="26657"/>
                </a:lnTo>
                <a:lnTo>
                  <a:pt x="661009" y="24650"/>
                </a:lnTo>
                <a:lnTo>
                  <a:pt x="661009" y="90906"/>
                </a:lnTo>
                <a:lnTo>
                  <a:pt x="661009" y="347611"/>
                </a:lnTo>
                <a:lnTo>
                  <a:pt x="656526" y="372160"/>
                </a:lnTo>
                <a:lnTo>
                  <a:pt x="644296" y="392226"/>
                </a:lnTo>
                <a:lnTo>
                  <a:pt x="626173" y="405777"/>
                </a:lnTo>
                <a:lnTo>
                  <a:pt x="603999" y="410743"/>
                </a:lnTo>
                <a:lnTo>
                  <a:pt x="139814" y="410743"/>
                </a:lnTo>
                <a:lnTo>
                  <a:pt x="117640" y="405777"/>
                </a:lnTo>
                <a:lnTo>
                  <a:pt x="99517" y="392226"/>
                </a:lnTo>
                <a:lnTo>
                  <a:pt x="87287" y="372160"/>
                </a:lnTo>
                <a:lnTo>
                  <a:pt x="82804" y="347611"/>
                </a:lnTo>
                <a:lnTo>
                  <a:pt x="82804" y="90906"/>
                </a:lnTo>
                <a:lnTo>
                  <a:pt x="87287" y="66357"/>
                </a:lnTo>
                <a:lnTo>
                  <a:pt x="99517" y="46304"/>
                </a:lnTo>
                <a:lnTo>
                  <a:pt x="117640" y="32753"/>
                </a:lnTo>
                <a:lnTo>
                  <a:pt x="139814" y="27787"/>
                </a:lnTo>
                <a:lnTo>
                  <a:pt x="603999" y="27787"/>
                </a:lnTo>
                <a:lnTo>
                  <a:pt x="626173" y="32753"/>
                </a:lnTo>
                <a:lnTo>
                  <a:pt x="644296" y="46304"/>
                </a:lnTo>
                <a:lnTo>
                  <a:pt x="656526" y="66357"/>
                </a:lnTo>
                <a:lnTo>
                  <a:pt x="661009" y="90906"/>
                </a:lnTo>
                <a:lnTo>
                  <a:pt x="661009" y="24650"/>
                </a:lnTo>
                <a:lnTo>
                  <a:pt x="636905" y="7150"/>
                </a:lnTo>
                <a:lnTo>
                  <a:pt x="603999" y="0"/>
                </a:lnTo>
                <a:lnTo>
                  <a:pt x="139814" y="0"/>
                </a:lnTo>
                <a:lnTo>
                  <a:pt x="106908" y="7150"/>
                </a:lnTo>
                <a:lnTo>
                  <a:pt x="80010" y="26657"/>
                </a:lnTo>
                <a:lnTo>
                  <a:pt x="61861" y="55562"/>
                </a:lnTo>
                <a:lnTo>
                  <a:pt x="55206" y="90906"/>
                </a:lnTo>
                <a:lnTo>
                  <a:pt x="55206" y="347611"/>
                </a:lnTo>
                <a:lnTo>
                  <a:pt x="61861" y="382968"/>
                </a:lnTo>
                <a:lnTo>
                  <a:pt x="80010" y="411873"/>
                </a:lnTo>
                <a:lnTo>
                  <a:pt x="106908" y="431368"/>
                </a:lnTo>
                <a:lnTo>
                  <a:pt x="139814" y="438531"/>
                </a:lnTo>
                <a:lnTo>
                  <a:pt x="603999" y="438531"/>
                </a:lnTo>
                <a:lnTo>
                  <a:pt x="663790" y="411873"/>
                </a:lnTo>
                <a:lnTo>
                  <a:pt x="688606" y="347611"/>
                </a:lnTo>
                <a:lnTo>
                  <a:pt x="688606" y="90906"/>
                </a:lnTo>
                <a:close/>
              </a:path>
              <a:path w="742950" h="523875">
                <a:moveTo>
                  <a:pt x="742950" y="466890"/>
                </a:moveTo>
                <a:lnTo>
                  <a:pt x="740740" y="462876"/>
                </a:lnTo>
                <a:lnTo>
                  <a:pt x="716673" y="462876"/>
                </a:lnTo>
                <a:lnTo>
                  <a:pt x="716673" y="482409"/>
                </a:lnTo>
                <a:lnTo>
                  <a:pt x="704684" y="503796"/>
                </a:lnTo>
                <a:lnTo>
                  <a:pt x="42710" y="503796"/>
                </a:lnTo>
                <a:lnTo>
                  <a:pt x="34658" y="503796"/>
                </a:lnTo>
                <a:lnTo>
                  <a:pt x="41021" y="501319"/>
                </a:lnTo>
                <a:lnTo>
                  <a:pt x="28181" y="482409"/>
                </a:lnTo>
                <a:lnTo>
                  <a:pt x="716673" y="482409"/>
                </a:lnTo>
                <a:lnTo>
                  <a:pt x="716673" y="462876"/>
                </a:lnTo>
                <a:lnTo>
                  <a:pt x="2870" y="462876"/>
                </a:lnTo>
                <a:lnTo>
                  <a:pt x="0" y="467156"/>
                </a:lnTo>
                <a:lnTo>
                  <a:pt x="0" y="475411"/>
                </a:lnTo>
                <a:lnTo>
                  <a:pt x="1460" y="477570"/>
                </a:lnTo>
                <a:lnTo>
                  <a:pt x="8267" y="489407"/>
                </a:lnTo>
                <a:lnTo>
                  <a:pt x="17094" y="504621"/>
                </a:lnTo>
                <a:lnTo>
                  <a:pt x="27470" y="517753"/>
                </a:lnTo>
                <a:lnTo>
                  <a:pt x="38925" y="523341"/>
                </a:lnTo>
                <a:lnTo>
                  <a:pt x="710336" y="523341"/>
                </a:lnTo>
                <a:lnTo>
                  <a:pt x="711377" y="522884"/>
                </a:lnTo>
                <a:lnTo>
                  <a:pt x="712635" y="523125"/>
                </a:lnTo>
                <a:lnTo>
                  <a:pt x="715048" y="521296"/>
                </a:lnTo>
                <a:lnTo>
                  <a:pt x="717384" y="520280"/>
                </a:lnTo>
                <a:lnTo>
                  <a:pt x="717753" y="519239"/>
                </a:lnTo>
                <a:lnTo>
                  <a:pt x="718718" y="518490"/>
                </a:lnTo>
                <a:lnTo>
                  <a:pt x="726960" y="503796"/>
                </a:lnTo>
                <a:lnTo>
                  <a:pt x="738962" y="482409"/>
                </a:lnTo>
                <a:lnTo>
                  <a:pt x="742886" y="475411"/>
                </a:lnTo>
                <a:lnTo>
                  <a:pt x="742950" y="467715"/>
                </a:lnTo>
                <a:lnTo>
                  <a:pt x="742950" y="4668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0" y="8142810"/>
            <a:ext cx="2814955" cy="2144395"/>
          </a:xfrm>
          <a:custGeom>
            <a:avLst/>
            <a:gdLst/>
            <a:ahLst/>
            <a:cxnLst/>
            <a:rect l="l" t="t" r="r" b="b"/>
            <a:pathLst>
              <a:path w="2814955" h="2144395">
                <a:moveTo>
                  <a:pt x="0" y="79032"/>
                </a:moveTo>
                <a:lnTo>
                  <a:pt x="0" y="0"/>
                </a:lnTo>
                <a:lnTo>
                  <a:pt x="79032" y="0"/>
                </a:lnTo>
                <a:lnTo>
                  <a:pt x="0" y="79032"/>
                </a:lnTo>
                <a:close/>
              </a:path>
              <a:path w="2814955" h="2144395">
                <a:moveTo>
                  <a:pt x="0" y="404886"/>
                </a:moveTo>
                <a:lnTo>
                  <a:pt x="0" y="241922"/>
                </a:lnTo>
                <a:lnTo>
                  <a:pt x="242115" y="0"/>
                </a:lnTo>
                <a:lnTo>
                  <a:pt x="405197" y="0"/>
                </a:lnTo>
                <a:lnTo>
                  <a:pt x="0" y="404886"/>
                </a:lnTo>
                <a:close/>
              </a:path>
              <a:path w="2814955" h="2144395">
                <a:moveTo>
                  <a:pt x="0" y="731362"/>
                </a:moveTo>
                <a:lnTo>
                  <a:pt x="0" y="568280"/>
                </a:lnTo>
                <a:lnTo>
                  <a:pt x="568280" y="0"/>
                </a:lnTo>
                <a:lnTo>
                  <a:pt x="731362" y="0"/>
                </a:lnTo>
                <a:lnTo>
                  <a:pt x="0" y="731362"/>
                </a:lnTo>
                <a:close/>
              </a:path>
              <a:path w="2814955" h="2144395">
                <a:moveTo>
                  <a:pt x="0" y="1057528"/>
                </a:moveTo>
                <a:lnTo>
                  <a:pt x="0" y="894445"/>
                </a:lnTo>
                <a:lnTo>
                  <a:pt x="894445" y="0"/>
                </a:lnTo>
                <a:lnTo>
                  <a:pt x="1057528" y="0"/>
                </a:lnTo>
                <a:lnTo>
                  <a:pt x="0" y="1057528"/>
                </a:lnTo>
                <a:close/>
              </a:path>
              <a:path w="2814955" h="2144395">
                <a:moveTo>
                  <a:pt x="0" y="1383693"/>
                </a:moveTo>
                <a:lnTo>
                  <a:pt x="0" y="1220610"/>
                </a:lnTo>
                <a:lnTo>
                  <a:pt x="1220610" y="0"/>
                </a:lnTo>
                <a:lnTo>
                  <a:pt x="1383693" y="0"/>
                </a:lnTo>
                <a:lnTo>
                  <a:pt x="0" y="1383693"/>
                </a:lnTo>
                <a:close/>
              </a:path>
              <a:path w="2814955" h="2144395">
                <a:moveTo>
                  <a:pt x="0" y="1710331"/>
                </a:moveTo>
                <a:lnTo>
                  <a:pt x="0" y="1545803"/>
                </a:lnTo>
                <a:lnTo>
                  <a:pt x="1546776" y="0"/>
                </a:lnTo>
                <a:lnTo>
                  <a:pt x="1576883" y="0"/>
                </a:lnTo>
                <a:lnTo>
                  <a:pt x="1627063" y="85304"/>
                </a:lnTo>
                <a:lnTo>
                  <a:pt x="0" y="1710331"/>
                </a:lnTo>
                <a:close/>
              </a:path>
              <a:path w="2814955" h="2144395">
                <a:moveTo>
                  <a:pt x="0" y="2037117"/>
                </a:moveTo>
                <a:lnTo>
                  <a:pt x="0" y="1873996"/>
                </a:lnTo>
                <a:lnTo>
                  <a:pt x="1684769" y="188172"/>
                </a:lnTo>
                <a:lnTo>
                  <a:pt x="1744984" y="291039"/>
                </a:lnTo>
                <a:lnTo>
                  <a:pt x="0" y="2037117"/>
                </a:lnTo>
                <a:close/>
              </a:path>
              <a:path w="2814955" h="2144395">
                <a:moveTo>
                  <a:pt x="220509" y="2144189"/>
                </a:moveTo>
                <a:lnTo>
                  <a:pt x="57426" y="2144189"/>
                </a:lnTo>
                <a:lnTo>
                  <a:pt x="1805199" y="396416"/>
                </a:lnTo>
                <a:lnTo>
                  <a:pt x="1865414" y="499283"/>
                </a:lnTo>
                <a:lnTo>
                  <a:pt x="220509" y="2144189"/>
                </a:lnTo>
                <a:close/>
              </a:path>
              <a:path w="2814955" h="2144395">
                <a:moveTo>
                  <a:pt x="546674" y="2144189"/>
                </a:moveTo>
                <a:lnTo>
                  <a:pt x="383591" y="2144189"/>
                </a:lnTo>
                <a:lnTo>
                  <a:pt x="1925629" y="602151"/>
                </a:lnTo>
                <a:lnTo>
                  <a:pt x="1985844" y="705018"/>
                </a:lnTo>
                <a:lnTo>
                  <a:pt x="546674" y="2144189"/>
                </a:lnTo>
                <a:close/>
              </a:path>
              <a:path w="2814955" h="2144395">
                <a:moveTo>
                  <a:pt x="872839" y="2144189"/>
                </a:moveTo>
                <a:lnTo>
                  <a:pt x="709757" y="2144189"/>
                </a:lnTo>
                <a:lnTo>
                  <a:pt x="2043551" y="810395"/>
                </a:lnTo>
                <a:lnTo>
                  <a:pt x="2103765" y="913262"/>
                </a:lnTo>
                <a:lnTo>
                  <a:pt x="872839" y="2144189"/>
                </a:lnTo>
                <a:close/>
              </a:path>
              <a:path w="2814955" h="2144395">
                <a:moveTo>
                  <a:pt x="1199004" y="2144189"/>
                </a:moveTo>
                <a:lnTo>
                  <a:pt x="1035922" y="2144189"/>
                </a:lnTo>
                <a:lnTo>
                  <a:pt x="2163981" y="1016130"/>
                </a:lnTo>
                <a:lnTo>
                  <a:pt x="2224196" y="1118997"/>
                </a:lnTo>
                <a:lnTo>
                  <a:pt x="1199004" y="2144189"/>
                </a:lnTo>
                <a:close/>
              </a:path>
              <a:path w="2814955" h="2144395">
                <a:moveTo>
                  <a:pt x="1525170" y="2144189"/>
                </a:moveTo>
                <a:lnTo>
                  <a:pt x="1362088" y="2144189"/>
                </a:lnTo>
                <a:lnTo>
                  <a:pt x="2281902" y="1224374"/>
                </a:lnTo>
                <a:lnTo>
                  <a:pt x="2342117" y="1327241"/>
                </a:lnTo>
                <a:lnTo>
                  <a:pt x="1525170" y="2144189"/>
                </a:lnTo>
                <a:close/>
              </a:path>
              <a:path w="2814955" h="2144395">
                <a:moveTo>
                  <a:pt x="1853844" y="2144189"/>
                </a:moveTo>
                <a:lnTo>
                  <a:pt x="1688253" y="2144189"/>
                </a:lnTo>
                <a:lnTo>
                  <a:pt x="2402332" y="1430109"/>
                </a:lnTo>
                <a:lnTo>
                  <a:pt x="2462548" y="1535485"/>
                </a:lnTo>
                <a:lnTo>
                  <a:pt x="1853844" y="2144189"/>
                </a:lnTo>
                <a:close/>
              </a:path>
              <a:path w="2814955" h="2144395">
                <a:moveTo>
                  <a:pt x="2180009" y="2144189"/>
                </a:moveTo>
                <a:lnTo>
                  <a:pt x="2016927" y="2144189"/>
                </a:lnTo>
                <a:lnTo>
                  <a:pt x="2522763" y="1638353"/>
                </a:lnTo>
                <a:lnTo>
                  <a:pt x="2582978" y="1741220"/>
                </a:lnTo>
                <a:lnTo>
                  <a:pt x="2180009" y="2144189"/>
                </a:lnTo>
                <a:close/>
              </a:path>
              <a:path w="2814955" h="2144395">
                <a:moveTo>
                  <a:pt x="2503806" y="2144189"/>
                </a:moveTo>
                <a:lnTo>
                  <a:pt x="2340791" y="2144189"/>
                </a:lnTo>
                <a:lnTo>
                  <a:pt x="2640684" y="1844088"/>
                </a:lnTo>
                <a:lnTo>
                  <a:pt x="2700899" y="1946955"/>
                </a:lnTo>
                <a:lnTo>
                  <a:pt x="2503806" y="2144189"/>
                </a:lnTo>
                <a:close/>
              </a:path>
              <a:path w="2814955" h="2144395">
                <a:moveTo>
                  <a:pt x="2814884" y="2144189"/>
                </a:moveTo>
                <a:lnTo>
                  <a:pt x="2669258" y="2144189"/>
                </a:lnTo>
                <a:lnTo>
                  <a:pt x="2761114" y="2052332"/>
                </a:lnTo>
                <a:lnTo>
                  <a:pt x="2814884" y="2144189"/>
                </a:lnTo>
                <a:close/>
              </a:path>
            </a:pathLst>
          </a:custGeom>
          <a:solidFill>
            <a:srgbClr val="FFFFFF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6618971" y="9568691"/>
            <a:ext cx="493395" cy="718820"/>
          </a:xfrm>
          <a:custGeom>
            <a:avLst/>
            <a:gdLst/>
            <a:ahLst/>
            <a:cxnLst/>
            <a:rect l="l" t="t" r="r" b="b"/>
            <a:pathLst>
              <a:path w="493394" h="718820">
                <a:moveTo>
                  <a:pt x="493370" y="718308"/>
                </a:moveTo>
                <a:lnTo>
                  <a:pt x="0" y="718308"/>
                </a:lnTo>
                <a:lnTo>
                  <a:pt x="0" y="0"/>
                </a:lnTo>
                <a:lnTo>
                  <a:pt x="493370" y="0"/>
                </a:lnTo>
                <a:lnTo>
                  <a:pt x="493370" y="718308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04792" y="7316182"/>
            <a:ext cx="8078415" cy="1066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6593588" y="9734194"/>
            <a:ext cx="543559" cy="434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‹#›</a:t>
            </a:fld>
            <a:endParaRPr spc="-19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59659" y="9221688"/>
            <a:ext cx="1021080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spc="145" dirty="0">
                <a:solidFill>
                  <a:srgbClr val="FFFFFF"/>
                </a:solidFill>
                <a:latin typeface="Lucida Sans Unicode"/>
                <a:cs typeface="Lucida Sans Unicode"/>
              </a:rPr>
              <a:t>C</a:t>
            </a:r>
            <a:r>
              <a:rPr sz="17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sz="1750" spc="100" dirty="0">
                <a:solidFill>
                  <a:srgbClr val="FFFFFF"/>
                </a:solidFill>
                <a:latin typeface="Lucida Sans Unicode"/>
                <a:cs typeface="Lucida Sans Unicode"/>
              </a:rPr>
              <a:t>P</a:t>
            </a:r>
            <a:r>
              <a:rPr sz="1750" spc="395" dirty="0">
                <a:solidFill>
                  <a:srgbClr val="FFFFFF"/>
                </a:solidFill>
                <a:latin typeface="Lucida Sans Unicode"/>
                <a:cs typeface="Lucida Sans Unicode"/>
              </a:rPr>
              <a:t>I</a:t>
            </a:r>
            <a:r>
              <a:rPr sz="17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T</a:t>
            </a:r>
            <a:r>
              <a:rPr sz="17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sz="17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L</a:t>
            </a:r>
            <a:endParaRPr sz="175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26123" y="9697891"/>
            <a:ext cx="278130" cy="504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725"/>
              </a:lnSpc>
            </a:pPr>
            <a:fld id="{81D60167-4931-47E6-BA6A-407CBD079E47}" type="slidenum"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pPr marL="38100">
                <a:lnSpc>
                  <a:spcPts val="3725"/>
                </a:lnSpc>
              </a:pPr>
              <a:t>1</a:t>
            </a:fld>
            <a:endParaRPr sz="32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19545" y="9221688"/>
            <a:ext cx="1130300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START</a:t>
            </a:r>
            <a:r>
              <a:rPr sz="17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UP</a:t>
            </a:r>
            <a:endParaRPr sz="17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8103" y="9237676"/>
            <a:ext cx="87185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spc="135" dirty="0">
                <a:solidFill>
                  <a:srgbClr val="FFFFFF"/>
                </a:solidFill>
                <a:latin typeface="Lucida Sans Unicode"/>
                <a:cs typeface="Lucida Sans Unicode"/>
              </a:rPr>
              <a:t>SIMPLE</a:t>
            </a:r>
            <a:endParaRPr sz="17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7007" y="9206396"/>
            <a:ext cx="99758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M</a:t>
            </a:r>
            <a:r>
              <a:rPr sz="175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O</a:t>
            </a:r>
            <a:r>
              <a:rPr sz="1750" spc="-65" dirty="0">
                <a:solidFill>
                  <a:srgbClr val="FFFFFF"/>
                </a:solidFill>
                <a:latin typeface="Lucida Sans Unicode"/>
                <a:cs typeface="Lucida Sans Unicode"/>
              </a:rPr>
              <a:t>D</a:t>
            </a:r>
            <a:r>
              <a:rPr sz="17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E</a:t>
            </a:r>
            <a:r>
              <a:rPr sz="17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R</a:t>
            </a:r>
            <a:r>
              <a:rPr sz="175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N</a:t>
            </a:r>
            <a:endParaRPr sz="17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2783" y="4841998"/>
            <a:ext cx="6721475" cy="1074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850" spc="75" dirty="0">
                <a:solidFill>
                  <a:srgbClr val="FFFFFF"/>
                </a:solidFill>
                <a:latin typeface="Lucida Sans Unicode"/>
                <a:cs typeface="Lucida Sans Unicode"/>
              </a:rPr>
              <a:t>ДЕЛОВАЯ</a:t>
            </a:r>
            <a:r>
              <a:rPr sz="68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6850" spc="200" dirty="0">
                <a:solidFill>
                  <a:srgbClr val="FFFFFF"/>
                </a:solidFill>
                <a:latin typeface="Lucida Sans Unicode"/>
                <a:cs typeface="Lucida Sans Unicode"/>
              </a:rPr>
              <a:t>ИГРА</a:t>
            </a:r>
            <a:endParaRPr sz="6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25440" y="2729276"/>
            <a:ext cx="4322445" cy="793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050" spc="450" dirty="0">
                <a:latin typeface="Trebuchet MS"/>
                <a:cs typeface="Trebuchet MS"/>
              </a:rPr>
              <a:t>СИТУАЦИЯ</a:t>
            </a:r>
            <a:r>
              <a:rPr sz="5050" spc="60" dirty="0">
                <a:latin typeface="Trebuchet MS"/>
                <a:cs typeface="Trebuchet MS"/>
              </a:rPr>
              <a:t> </a:t>
            </a:r>
            <a:r>
              <a:rPr sz="5050" spc="760" dirty="0">
                <a:latin typeface="Trebuchet MS"/>
                <a:cs typeface="Trebuchet MS"/>
              </a:rPr>
              <a:t>3</a:t>
            </a:r>
            <a:endParaRPr sz="5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650729" y="9668377"/>
            <a:ext cx="429259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t>10</a:t>
            </a:r>
            <a:endParaRPr sz="32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32596" y="4228768"/>
            <a:ext cx="6621145" cy="213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599"/>
              </a:lnSpc>
              <a:spcBef>
                <a:spcPts val="100"/>
              </a:spcBef>
            </a:pPr>
            <a:r>
              <a:rPr sz="4000" spc="180" dirty="0">
                <a:latin typeface="Trebuchet MS"/>
                <a:cs typeface="Trebuchet MS"/>
              </a:rPr>
              <a:t>Заключение</a:t>
            </a:r>
            <a:r>
              <a:rPr sz="4000" spc="135" dirty="0">
                <a:latin typeface="Trebuchet MS"/>
                <a:cs typeface="Trebuchet MS"/>
              </a:rPr>
              <a:t> </a:t>
            </a:r>
            <a:r>
              <a:rPr sz="4000" spc="200" dirty="0">
                <a:latin typeface="Trebuchet MS"/>
                <a:cs typeface="Trebuchet MS"/>
              </a:rPr>
              <a:t>контракта</a:t>
            </a:r>
            <a:r>
              <a:rPr sz="4000" spc="135" dirty="0">
                <a:latin typeface="Trebuchet MS"/>
                <a:cs typeface="Trebuchet MS"/>
              </a:rPr>
              <a:t> </a:t>
            </a:r>
            <a:r>
              <a:rPr sz="4000" spc="160" dirty="0">
                <a:latin typeface="Trebuchet MS"/>
                <a:cs typeface="Trebuchet MS"/>
              </a:rPr>
              <a:t>на </a:t>
            </a:r>
            <a:r>
              <a:rPr sz="4000" spc="-1190" dirty="0">
                <a:latin typeface="Trebuchet MS"/>
                <a:cs typeface="Trebuchet MS"/>
              </a:rPr>
              <a:t> </a:t>
            </a:r>
            <a:r>
              <a:rPr sz="4000" spc="195" dirty="0">
                <a:latin typeface="Trebuchet MS"/>
                <a:cs typeface="Trebuchet MS"/>
              </a:rPr>
              <a:t>гуманитарную </a:t>
            </a:r>
            <a:r>
              <a:rPr sz="4000" spc="175" dirty="0">
                <a:latin typeface="Trebuchet MS"/>
                <a:cs typeface="Trebuchet MS"/>
              </a:rPr>
              <a:t>помощь </a:t>
            </a:r>
            <a:r>
              <a:rPr sz="4000" spc="180" dirty="0">
                <a:latin typeface="Trebuchet MS"/>
                <a:cs typeface="Trebuchet MS"/>
              </a:rPr>
              <a:t> </a:t>
            </a:r>
            <a:r>
              <a:rPr sz="4000" spc="105" dirty="0">
                <a:latin typeface="Trebuchet MS"/>
                <a:cs typeface="Trebuchet MS"/>
              </a:rPr>
              <a:t>африканским</a:t>
            </a:r>
            <a:r>
              <a:rPr sz="4000" spc="145" dirty="0">
                <a:latin typeface="Trebuchet MS"/>
                <a:cs typeface="Trebuchet MS"/>
              </a:rPr>
              <a:t> </a:t>
            </a:r>
            <a:r>
              <a:rPr sz="4000" spc="190" dirty="0">
                <a:latin typeface="Trebuchet MS"/>
                <a:cs typeface="Trebuchet MS"/>
              </a:rPr>
              <a:t>странам.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07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597128" y="9734194"/>
            <a:ext cx="53657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-195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3190"/>
                </a:lnSpc>
              </a:pPr>
              <a:t>11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8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8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5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437912" y="669031"/>
            <a:ext cx="923925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60" dirty="0">
                <a:latin typeface="Trebuchet MS"/>
                <a:cs typeface="Trebuchet MS"/>
              </a:rPr>
              <a:t> </a:t>
            </a:r>
            <a:r>
              <a:rPr sz="6100" spc="425" dirty="0">
                <a:latin typeface="Trebuchet MS"/>
                <a:cs typeface="Trebuchet MS"/>
              </a:rPr>
              <a:t>ДО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585" dirty="0">
                <a:latin typeface="Trebuchet MS"/>
                <a:cs typeface="Trebuchet MS"/>
              </a:rPr>
              <a:t>СИТУАЦИИ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930" dirty="0">
                <a:latin typeface="Trebuchet MS"/>
                <a:cs typeface="Trebuchet MS"/>
              </a:rPr>
              <a:t>3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4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89696" y="7970571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51861" y="4996153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36006" y="4914670"/>
            <a:ext cx="5461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57937" y="8170136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5320" y="5155018"/>
            <a:ext cx="87121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6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07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597128" y="9734194"/>
            <a:ext cx="53657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-195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3190"/>
                </a:lnSpc>
              </a:pPr>
              <a:t>12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8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5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335548" y="811908"/>
            <a:ext cx="604329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75" dirty="0">
                <a:latin typeface="Trebuchet MS"/>
                <a:cs typeface="Trebuchet MS"/>
              </a:rPr>
              <a:t>НОВЫЕ</a:t>
            </a:r>
            <a:r>
              <a:rPr sz="6100" spc="145" dirty="0">
                <a:latin typeface="Trebuchet MS"/>
                <a:cs typeface="Trebuchet MS"/>
              </a:rPr>
              <a:t> </a:t>
            </a: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50" dirty="0">
                <a:latin typeface="Trebuchet MS"/>
                <a:cs typeface="Trebuchet MS"/>
              </a:rPr>
              <a:t> </a:t>
            </a:r>
            <a:r>
              <a:rPr sz="6100" spc="930" dirty="0">
                <a:latin typeface="Trebuchet MS"/>
                <a:cs typeface="Trebuchet MS"/>
              </a:rPr>
              <a:t>3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95562" y="7970571"/>
            <a:ext cx="7912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79394" y="4996152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11065" y="4914670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41194" y="8170135"/>
            <a:ext cx="7677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56109" y="5155017"/>
            <a:ext cx="8496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22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5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25440" y="2729278"/>
            <a:ext cx="4313555" cy="793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050" spc="450" dirty="0">
                <a:latin typeface="Trebuchet MS"/>
                <a:cs typeface="Trebuchet MS"/>
              </a:rPr>
              <a:t>СИТУАЦИЯ</a:t>
            </a:r>
            <a:r>
              <a:rPr sz="5050" spc="60" dirty="0">
                <a:latin typeface="Trebuchet MS"/>
                <a:cs typeface="Trebuchet MS"/>
              </a:rPr>
              <a:t> </a:t>
            </a:r>
            <a:r>
              <a:rPr sz="5050" spc="690" dirty="0">
                <a:latin typeface="Trebuchet MS"/>
                <a:cs typeface="Trebuchet MS"/>
              </a:rPr>
              <a:t>4</a:t>
            </a:r>
            <a:endParaRPr sz="5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650729" y="9668372"/>
            <a:ext cx="429259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t>13</a:t>
            </a:r>
            <a:endParaRPr sz="32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58542" y="4228769"/>
            <a:ext cx="5768975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85519" marR="5080" indent="-973455">
              <a:lnSpc>
                <a:spcPct val="115599"/>
              </a:lnSpc>
              <a:spcBef>
                <a:spcPts val="100"/>
              </a:spcBef>
            </a:pPr>
            <a:r>
              <a:rPr sz="4000" spc="130" dirty="0">
                <a:latin typeface="Trebuchet MS"/>
                <a:cs typeface="Trebuchet MS"/>
              </a:rPr>
              <a:t>Ученые </a:t>
            </a:r>
            <a:r>
              <a:rPr sz="4000" spc="155" dirty="0">
                <a:latin typeface="Trebuchet MS"/>
                <a:cs typeface="Trebuchet MS"/>
              </a:rPr>
              <a:t>открвли </a:t>
            </a:r>
            <a:r>
              <a:rPr sz="4000" spc="80" dirty="0">
                <a:latin typeface="Trebuchet MS"/>
                <a:cs typeface="Trebuchet MS"/>
              </a:rPr>
              <a:t>новый </a:t>
            </a:r>
            <a:r>
              <a:rPr sz="4000" spc="-1195" dirty="0">
                <a:latin typeface="Trebuchet MS"/>
                <a:cs typeface="Trebuchet MS"/>
              </a:rPr>
              <a:t> </a:t>
            </a:r>
            <a:r>
              <a:rPr sz="4000" spc="160" dirty="0">
                <a:latin typeface="Trebuchet MS"/>
                <a:cs typeface="Trebuchet MS"/>
              </a:rPr>
              <a:t>наноматериал.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0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579747" y="9734200"/>
            <a:ext cx="561340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625">
              <a:lnSpc>
                <a:spcPts val="3190"/>
              </a:lnSpc>
            </a:pPr>
            <a:fld id="{81D60167-4931-47E6-BA6A-407CBD079E47}" type="slidenum">
              <a:rPr sz="3200" spc="-195" dirty="0">
                <a:solidFill>
                  <a:srgbClr val="FFFFFF"/>
                </a:solidFill>
                <a:latin typeface="Trebuchet MS"/>
                <a:cs typeface="Trebuchet MS"/>
              </a:rPr>
              <a:pPr marL="47625">
                <a:lnSpc>
                  <a:spcPts val="3190"/>
                </a:lnSpc>
              </a:pPr>
              <a:t>14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6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7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6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742939" y="811906"/>
            <a:ext cx="922845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60" dirty="0">
                <a:latin typeface="Trebuchet MS"/>
                <a:cs typeface="Trebuchet MS"/>
              </a:rPr>
              <a:t> </a:t>
            </a:r>
            <a:r>
              <a:rPr sz="6100" spc="425" dirty="0">
                <a:latin typeface="Trebuchet MS"/>
                <a:cs typeface="Trebuchet MS"/>
              </a:rPr>
              <a:t>ДО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585" dirty="0">
                <a:latin typeface="Trebuchet MS"/>
                <a:cs typeface="Trebuchet MS"/>
              </a:rPr>
              <a:t>СИТУАЦИИ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844" dirty="0">
                <a:latin typeface="Trebuchet MS"/>
                <a:cs typeface="Trebuchet MS"/>
              </a:rPr>
              <a:t>4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95562" y="7970574"/>
            <a:ext cx="7912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79394" y="4996155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11065" y="4914671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41194" y="8170137"/>
            <a:ext cx="7677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56109" y="5155017"/>
            <a:ext cx="8496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22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7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3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579747" y="9734200"/>
            <a:ext cx="561340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625">
              <a:lnSpc>
                <a:spcPts val="3190"/>
              </a:lnSpc>
            </a:pPr>
            <a:fld id="{81D60167-4931-47E6-BA6A-407CBD079E47}" type="slidenum">
              <a:rPr sz="3200" spc="-195" dirty="0">
                <a:solidFill>
                  <a:srgbClr val="FFFFFF"/>
                </a:solidFill>
                <a:latin typeface="Trebuchet MS"/>
                <a:cs typeface="Trebuchet MS"/>
              </a:rPr>
              <a:pPr marL="47625">
                <a:lnSpc>
                  <a:spcPts val="3190"/>
                </a:lnSpc>
              </a:pPr>
              <a:t>15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7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9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5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602544" y="869059"/>
            <a:ext cx="603250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75" dirty="0">
                <a:latin typeface="Trebuchet MS"/>
                <a:cs typeface="Trebuchet MS"/>
              </a:rPr>
              <a:t>НОВЫЕ</a:t>
            </a:r>
            <a:r>
              <a:rPr sz="6100" spc="145" dirty="0">
                <a:latin typeface="Trebuchet MS"/>
                <a:cs typeface="Trebuchet MS"/>
              </a:rPr>
              <a:t> </a:t>
            </a: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50" dirty="0">
                <a:latin typeface="Trebuchet MS"/>
                <a:cs typeface="Trebuchet MS"/>
              </a:rPr>
              <a:t> </a:t>
            </a:r>
            <a:r>
              <a:rPr sz="6100" spc="844" dirty="0">
                <a:latin typeface="Trebuchet MS"/>
                <a:cs typeface="Trebuchet MS"/>
              </a:rPr>
              <a:t>4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8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95562" y="7970577"/>
            <a:ext cx="7912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79394" y="4996158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14637" y="4914674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0404" y="8170140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1970" y="5155020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6946" y="8170140"/>
            <a:ext cx="88074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15335">
              <a:lnSpc>
                <a:spcPct val="100000"/>
              </a:lnSpc>
              <a:spcBef>
                <a:spcPts val="90"/>
              </a:spcBef>
            </a:pPr>
            <a:r>
              <a:rPr spc="450" dirty="0"/>
              <a:t>СИТУАЦИЯ</a:t>
            </a:r>
            <a:r>
              <a:rPr spc="60" dirty="0"/>
              <a:t> </a:t>
            </a:r>
            <a:r>
              <a:rPr spc="90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650729" y="9668371"/>
            <a:ext cx="429259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t>16</a:t>
            </a:r>
            <a:endParaRPr sz="32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14426" y="4228768"/>
            <a:ext cx="6657975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5095">
              <a:lnSpc>
                <a:spcPct val="115599"/>
              </a:lnSpc>
              <a:spcBef>
                <a:spcPts val="100"/>
              </a:spcBef>
            </a:pPr>
            <a:r>
              <a:rPr sz="4000" spc="265" dirty="0">
                <a:latin typeface="Trebuchet MS"/>
                <a:cs typeface="Trebuchet MS"/>
              </a:rPr>
              <a:t>В </a:t>
            </a:r>
            <a:r>
              <a:rPr sz="4000" spc="240" dirty="0">
                <a:latin typeface="Trebuchet MS"/>
                <a:cs typeface="Trebuchet MS"/>
              </a:rPr>
              <a:t>море </a:t>
            </a:r>
            <a:r>
              <a:rPr sz="4000" spc="225" dirty="0">
                <a:latin typeface="Trebuchet MS"/>
                <a:cs typeface="Trebuchet MS"/>
              </a:rPr>
              <a:t>затонул </a:t>
            </a:r>
            <a:r>
              <a:rPr sz="4000" spc="114" dirty="0">
                <a:latin typeface="Trebuchet MS"/>
                <a:cs typeface="Trebuchet MS"/>
              </a:rPr>
              <a:t>корабль, </a:t>
            </a:r>
            <a:r>
              <a:rPr sz="4000" spc="-1195" dirty="0">
                <a:latin typeface="Trebuchet MS"/>
                <a:cs typeface="Trebuchet MS"/>
              </a:rPr>
              <a:t> </a:t>
            </a:r>
            <a:r>
              <a:rPr sz="4000" spc="165" dirty="0">
                <a:latin typeface="Trebuchet MS"/>
                <a:cs typeface="Trebuchet MS"/>
              </a:rPr>
              <a:t>везущий</a:t>
            </a:r>
            <a:r>
              <a:rPr sz="4000" spc="130" dirty="0">
                <a:latin typeface="Trebuchet MS"/>
                <a:cs typeface="Trebuchet MS"/>
              </a:rPr>
              <a:t> </a:t>
            </a:r>
            <a:r>
              <a:rPr sz="4000" spc="210" dirty="0">
                <a:latin typeface="Trebuchet MS"/>
                <a:cs typeface="Trebuchet MS"/>
              </a:rPr>
              <a:t>товары</a:t>
            </a:r>
            <a:r>
              <a:rPr sz="4000" spc="135" dirty="0">
                <a:latin typeface="Trebuchet MS"/>
                <a:cs typeface="Trebuchet MS"/>
              </a:rPr>
              <a:t> </a:t>
            </a:r>
            <a:r>
              <a:rPr sz="4000" spc="165" dirty="0">
                <a:latin typeface="Trebuchet MS"/>
                <a:cs typeface="Trebuchet MS"/>
              </a:rPr>
              <a:t>из</a:t>
            </a:r>
            <a:r>
              <a:rPr sz="4000" spc="135" dirty="0">
                <a:latin typeface="Trebuchet MS"/>
                <a:cs typeface="Trebuchet MS"/>
              </a:rPr>
              <a:t> </a:t>
            </a:r>
            <a:r>
              <a:rPr sz="4000" spc="40" dirty="0">
                <a:latin typeface="Trebuchet MS"/>
                <a:cs typeface="Trebuchet MS"/>
              </a:rPr>
              <a:t>Китая.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07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17</a:t>
            </a:fld>
            <a:endParaRPr spc="-195" dirty="0"/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8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5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988056" y="869058"/>
            <a:ext cx="926084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60" dirty="0">
                <a:latin typeface="Trebuchet MS"/>
                <a:cs typeface="Trebuchet MS"/>
              </a:rPr>
              <a:t> </a:t>
            </a:r>
            <a:r>
              <a:rPr sz="6100" spc="425" dirty="0">
                <a:latin typeface="Trebuchet MS"/>
                <a:cs typeface="Trebuchet MS"/>
              </a:rPr>
              <a:t>ДО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585" dirty="0">
                <a:latin typeface="Trebuchet MS"/>
                <a:cs typeface="Trebuchet MS"/>
              </a:rPr>
              <a:t>СИТУАЦИИ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1100" dirty="0">
                <a:latin typeface="Trebuchet MS"/>
                <a:cs typeface="Trebuchet MS"/>
              </a:rPr>
              <a:t>5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95562" y="7970571"/>
            <a:ext cx="7912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79394" y="4996152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14637" y="4914670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0404" y="8170135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1970" y="5155017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6946" y="8170135"/>
            <a:ext cx="88074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1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18</a:t>
            </a:fld>
            <a:endParaRPr spc="-195" dirty="0"/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9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8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463659" y="945257"/>
            <a:ext cx="747966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40" dirty="0">
                <a:latin typeface="Trebuchet MS"/>
                <a:cs typeface="Trebuchet MS"/>
              </a:rPr>
              <a:t>ФИНАЛЬНЫЕ</a:t>
            </a:r>
            <a:r>
              <a:rPr sz="6100" spc="120" dirty="0">
                <a:latin typeface="Trebuchet MS"/>
                <a:cs typeface="Trebuchet MS"/>
              </a:rPr>
              <a:t> </a:t>
            </a:r>
            <a:r>
              <a:rPr sz="6100" spc="395" dirty="0">
                <a:latin typeface="Trebuchet MS"/>
                <a:cs typeface="Trebuchet MS"/>
              </a:rPr>
              <a:t>ЦЕНЫ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23319" y="7970573"/>
            <a:ext cx="7353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80" dirty="0">
                <a:latin typeface="Trebuchet MS"/>
                <a:cs typeface="Trebuchet MS"/>
              </a:rPr>
              <a:t>7</a:t>
            </a:r>
            <a:r>
              <a:rPr sz="3200" spc="565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07361" y="4996156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42170" y="4914673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41194" y="8170139"/>
            <a:ext cx="7677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1970" y="5155018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6946" y="8170139"/>
            <a:ext cx="88074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8971" y="9588879"/>
            <a:ext cx="493395" cy="698500"/>
          </a:xfrm>
          <a:custGeom>
            <a:avLst/>
            <a:gdLst/>
            <a:ahLst/>
            <a:cxnLst/>
            <a:rect l="l" t="t" r="r" b="b"/>
            <a:pathLst>
              <a:path w="493394" h="698500">
                <a:moveTo>
                  <a:pt x="493370" y="698119"/>
                </a:moveTo>
                <a:lnTo>
                  <a:pt x="0" y="698119"/>
                </a:lnTo>
                <a:lnTo>
                  <a:pt x="0" y="0"/>
                </a:lnTo>
                <a:lnTo>
                  <a:pt x="493370" y="0"/>
                </a:lnTo>
                <a:lnTo>
                  <a:pt x="493370" y="698119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9216"/>
            <a:ext cx="18287999" cy="611504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67200" y="7316182"/>
            <a:ext cx="8916007" cy="1066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032510" algn="ctr">
              <a:lnSpc>
                <a:spcPct val="100000"/>
              </a:lnSpc>
              <a:spcBef>
                <a:spcPts val="130"/>
              </a:spcBef>
            </a:pPr>
            <a:r>
              <a:rPr spc="-440" dirty="0"/>
              <a:t>С</a:t>
            </a:r>
            <a:r>
              <a:rPr spc="-545" dirty="0"/>
              <a:t>П</a:t>
            </a:r>
            <a:r>
              <a:rPr spc="-370" dirty="0"/>
              <a:t>А</a:t>
            </a:r>
            <a:r>
              <a:rPr spc="-440" dirty="0"/>
              <a:t>С</a:t>
            </a:r>
            <a:r>
              <a:rPr spc="-560" dirty="0"/>
              <a:t>И</a:t>
            </a:r>
            <a:r>
              <a:rPr spc="-540" dirty="0"/>
              <a:t>Б</a:t>
            </a:r>
            <a:r>
              <a:rPr spc="-535" dirty="0"/>
              <a:t>О</a:t>
            </a:r>
            <a:r>
              <a:rPr spc="-130" dirty="0"/>
              <a:t> </a:t>
            </a:r>
            <a:r>
              <a:rPr spc="-1070" dirty="0"/>
              <a:t>З</a:t>
            </a:r>
            <a:r>
              <a:rPr spc="-365" dirty="0"/>
              <a:t>А</a:t>
            </a:r>
            <a:r>
              <a:rPr spc="-130" dirty="0"/>
              <a:t> </a:t>
            </a:r>
            <a:r>
              <a:rPr spc="-560" dirty="0"/>
              <a:t>И</a:t>
            </a:r>
            <a:r>
              <a:rPr spc="-405" dirty="0"/>
              <a:t>Г</a:t>
            </a:r>
            <a:r>
              <a:rPr spc="-545" dirty="0"/>
              <a:t>Р</a:t>
            </a:r>
            <a:r>
              <a:rPr spc="-570" dirty="0"/>
              <a:t>У</a:t>
            </a:r>
            <a:r>
              <a:rPr spc="-114" dirty="0"/>
              <a:t>!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pc="-195" dirty="0"/>
              <a:pPr marL="38100">
                <a:lnSpc>
                  <a:spcPts val="3190"/>
                </a:lnSpc>
              </a:pPr>
              <a:t>19</a:t>
            </a:fld>
            <a:endParaRPr spc="-19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1406" y="8004084"/>
            <a:ext cx="542924" cy="55244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794413" y="5961776"/>
            <a:ext cx="514350" cy="412750"/>
          </a:xfrm>
          <a:custGeom>
            <a:avLst/>
            <a:gdLst/>
            <a:ahLst/>
            <a:cxnLst/>
            <a:rect l="l" t="t" r="r" b="b"/>
            <a:pathLst>
              <a:path w="514350" h="412750">
                <a:moveTo>
                  <a:pt x="41671" y="250031"/>
                </a:moveTo>
                <a:lnTo>
                  <a:pt x="25432" y="246762"/>
                </a:lnTo>
                <a:lnTo>
                  <a:pt x="12189" y="237842"/>
                </a:lnTo>
                <a:lnTo>
                  <a:pt x="3268" y="224598"/>
                </a:lnTo>
                <a:lnTo>
                  <a:pt x="0" y="208359"/>
                </a:lnTo>
                <a:lnTo>
                  <a:pt x="3268" y="192120"/>
                </a:lnTo>
                <a:lnTo>
                  <a:pt x="12189" y="178876"/>
                </a:lnTo>
                <a:lnTo>
                  <a:pt x="25432" y="169956"/>
                </a:lnTo>
                <a:lnTo>
                  <a:pt x="41671" y="166687"/>
                </a:lnTo>
                <a:lnTo>
                  <a:pt x="57910" y="169956"/>
                </a:lnTo>
                <a:lnTo>
                  <a:pt x="71154" y="178876"/>
                </a:lnTo>
                <a:lnTo>
                  <a:pt x="80075" y="192120"/>
                </a:lnTo>
                <a:lnTo>
                  <a:pt x="83343" y="208359"/>
                </a:lnTo>
                <a:lnTo>
                  <a:pt x="80075" y="224598"/>
                </a:lnTo>
                <a:lnTo>
                  <a:pt x="71154" y="237842"/>
                </a:lnTo>
                <a:lnTo>
                  <a:pt x="57910" y="246762"/>
                </a:lnTo>
                <a:lnTo>
                  <a:pt x="41671" y="250031"/>
                </a:lnTo>
                <a:close/>
              </a:path>
              <a:path w="514350" h="412750">
                <a:moveTo>
                  <a:pt x="41671" y="83343"/>
                </a:moveTo>
                <a:lnTo>
                  <a:pt x="25432" y="80075"/>
                </a:lnTo>
                <a:lnTo>
                  <a:pt x="12189" y="71154"/>
                </a:lnTo>
                <a:lnTo>
                  <a:pt x="3268" y="57910"/>
                </a:lnTo>
                <a:lnTo>
                  <a:pt x="0" y="41671"/>
                </a:lnTo>
                <a:lnTo>
                  <a:pt x="3268" y="25432"/>
                </a:lnTo>
                <a:lnTo>
                  <a:pt x="12189" y="12189"/>
                </a:lnTo>
                <a:lnTo>
                  <a:pt x="25432" y="3268"/>
                </a:lnTo>
                <a:lnTo>
                  <a:pt x="41671" y="0"/>
                </a:lnTo>
                <a:lnTo>
                  <a:pt x="57910" y="3268"/>
                </a:lnTo>
                <a:lnTo>
                  <a:pt x="71154" y="12189"/>
                </a:lnTo>
                <a:lnTo>
                  <a:pt x="80075" y="25432"/>
                </a:lnTo>
                <a:lnTo>
                  <a:pt x="83343" y="41671"/>
                </a:lnTo>
                <a:lnTo>
                  <a:pt x="80075" y="57910"/>
                </a:lnTo>
                <a:lnTo>
                  <a:pt x="71154" y="71154"/>
                </a:lnTo>
                <a:lnTo>
                  <a:pt x="57910" y="80075"/>
                </a:lnTo>
                <a:lnTo>
                  <a:pt x="41671" y="83343"/>
                </a:lnTo>
                <a:close/>
              </a:path>
              <a:path w="514350" h="412750">
                <a:moveTo>
                  <a:pt x="41671" y="412134"/>
                </a:moveTo>
                <a:lnTo>
                  <a:pt x="27262" y="409230"/>
                </a:lnTo>
                <a:lnTo>
                  <a:pt x="15470" y="401300"/>
                </a:lnTo>
                <a:lnTo>
                  <a:pt x="7507" y="389514"/>
                </a:lnTo>
                <a:lnTo>
                  <a:pt x="4583" y="375046"/>
                </a:lnTo>
                <a:lnTo>
                  <a:pt x="7507" y="360578"/>
                </a:lnTo>
                <a:lnTo>
                  <a:pt x="15470" y="348793"/>
                </a:lnTo>
                <a:lnTo>
                  <a:pt x="27262" y="340862"/>
                </a:lnTo>
                <a:lnTo>
                  <a:pt x="41671" y="337958"/>
                </a:lnTo>
                <a:lnTo>
                  <a:pt x="56081" y="340862"/>
                </a:lnTo>
                <a:lnTo>
                  <a:pt x="67873" y="348793"/>
                </a:lnTo>
                <a:lnTo>
                  <a:pt x="75836" y="360578"/>
                </a:lnTo>
                <a:lnTo>
                  <a:pt x="78759" y="375046"/>
                </a:lnTo>
                <a:lnTo>
                  <a:pt x="75836" y="389514"/>
                </a:lnTo>
                <a:lnTo>
                  <a:pt x="67873" y="401300"/>
                </a:lnTo>
                <a:lnTo>
                  <a:pt x="56081" y="409230"/>
                </a:lnTo>
                <a:lnTo>
                  <a:pt x="41671" y="412134"/>
                </a:lnTo>
                <a:close/>
              </a:path>
              <a:path w="514350" h="412750">
                <a:moveTo>
                  <a:pt x="513953" y="402828"/>
                </a:moveTo>
                <a:lnTo>
                  <a:pt x="125015" y="402828"/>
                </a:lnTo>
                <a:lnTo>
                  <a:pt x="125015" y="347265"/>
                </a:lnTo>
                <a:lnTo>
                  <a:pt x="513953" y="347265"/>
                </a:lnTo>
                <a:lnTo>
                  <a:pt x="513953" y="402828"/>
                </a:lnTo>
                <a:close/>
              </a:path>
              <a:path w="514350" h="412750">
                <a:moveTo>
                  <a:pt x="513953" y="236140"/>
                </a:moveTo>
                <a:lnTo>
                  <a:pt x="125015" y="236140"/>
                </a:lnTo>
                <a:lnTo>
                  <a:pt x="125015" y="180578"/>
                </a:lnTo>
                <a:lnTo>
                  <a:pt x="513953" y="180578"/>
                </a:lnTo>
                <a:lnTo>
                  <a:pt x="513953" y="236140"/>
                </a:lnTo>
                <a:close/>
              </a:path>
              <a:path w="514350" h="412750">
                <a:moveTo>
                  <a:pt x="513953" y="69453"/>
                </a:moveTo>
                <a:lnTo>
                  <a:pt x="125015" y="69453"/>
                </a:lnTo>
                <a:lnTo>
                  <a:pt x="125015" y="13890"/>
                </a:lnTo>
                <a:lnTo>
                  <a:pt x="513953" y="13890"/>
                </a:lnTo>
                <a:lnTo>
                  <a:pt x="513953" y="694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09262" y="3604619"/>
            <a:ext cx="600075" cy="523240"/>
            <a:chOff x="8709262" y="3604619"/>
            <a:chExt cx="600075" cy="523240"/>
          </a:xfrm>
        </p:grpSpPr>
        <p:sp>
          <p:nvSpPr>
            <p:cNvPr id="5" name="object 5"/>
            <p:cNvSpPr/>
            <p:nvPr/>
          </p:nvSpPr>
          <p:spPr>
            <a:xfrm>
              <a:off x="8709253" y="3714774"/>
              <a:ext cx="600075" cy="413384"/>
            </a:xfrm>
            <a:custGeom>
              <a:avLst/>
              <a:gdLst/>
              <a:ahLst/>
              <a:cxnLst/>
              <a:rect l="l" t="t" r="r" b="b"/>
              <a:pathLst>
                <a:path w="600075" h="413385">
                  <a:moveTo>
                    <a:pt x="451446" y="115328"/>
                  </a:moveTo>
                  <a:lnTo>
                    <a:pt x="424878" y="115328"/>
                  </a:lnTo>
                  <a:lnTo>
                    <a:pt x="424878" y="141935"/>
                  </a:lnTo>
                  <a:lnTo>
                    <a:pt x="424878" y="206540"/>
                  </a:lnTo>
                  <a:lnTo>
                    <a:pt x="411302" y="206540"/>
                  </a:lnTo>
                  <a:lnTo>
                    <a:pt x="411302" y="141935"/>
                  </a:lnTo>
                  <a:lnTo>
                    <a:pt x="424878" y="141935"/>
                  </a:lnTo>
                  <a:lnTo>
                    <a:pt x="424878" y="115328"/>
                  </a:lnTo>
                  <a:lnTo>
                    <a:pt x="384733" y="115328"/>
                  </a:lnTo>
                  <a:lnTo>
                    <a:pt x="384733" y="141935"/>
                  </a:lnTo>
                  <a:lnTo>
                    <a:pt x="384733" y="206540"/>
                  </a:lnTo>
                  <a:lnTo>
                    <a:pt x="384733" y="233133"/>
                  </a:lnTo>
                  <a:lnTo>
                    <a:pt x="451446" y="233133"/>
                  </a:lnTo>
                  <a:lnTo>
                    <a:pt x="451446" y="207086"/>
                  </a:lnTo>
                  <a:lnTo>
                    <a:pt x="451446" y="206540"/>
                  </a:lnTo>
                  <a:lnTo>
                    <a:pt x="451446" y="141935"/>
                  </a:lnTo>
                  <a:lnTo>
                    <a:pt x="451446" y="141503"/>
                  </a:lnTo>
                  <a:lnTo>
                    <a:pt x="451446" y="115328"/>
                  </a:lnTo>
                  <a:close/>
                </a:path>
                <a:path w="600075" h="413385">
                  <a:moveTo>
                    <a:pt x="600075" y="5638"/>
                  </a:moveTo>
                  <a:lnTo>
                    <a:pt x="594410" y="0"/>
                  </a:lnTo>
                  <a:lnTo>
                    <a:pt x="575170" y="0"/>
                  </a:lnTo>
                  <a:lnTo>
                    <a:pt x="575170" y="24790"/>
                  </a:lnTo>
                  <a:lnTo>
                    <a:pt x="575170" y="388277"/>
                  </a:lnTo>
                  <a:lnTo>
                    <a:pt x="24917" y="388277"/>
                  </a:lnTo>
                  <a:lnTo>
                    <a:pt x="24917" y="179679"/>
                  </a:lnTo>
                  <a:lnTo>
                    <a:pt x="152234" y="179679"/>
                  </a:lnTo>
                  <a:lnTo>
                    <a:pt x="152234" y="206540"/>
                  </a:lnTo>
                  <a:lnTo>
                    <a:pt x="152234" y="233133"/>
                  </a:lnTo>
                  <a:lnTo>
                    <a:pt x="218935" y="233133"/>
                  </a:lnTo>
                  <a:lnTo>
                    <a:pt x="218935" y="207086"/>
                  </a:lnTo>
                  <a:lnTo>
                    <a:pt x="218935" y="206540"/>
                  </a:lnTo>
                  <a:lnTo>
                    <a:pt x="218935" y="141935"/>
                  </a:lnTo>
                  <a:lnTo>
                    <a:pt x="218935" y="141503"/>
                  </a:lnTo>
                  <a:lnTo>
                    <a:pt x="218935" y="115328"/>
                  </a:lnTo>
                  <a:lnTo>
                    <a:pt x="192379" y="115328"/>
                  </a:lnTo>
                  <a:lnTo>
                    <a:pt x="192379" y="141935"/>
                  </a:lnTo>
                  <a:lnTo>
                    <a:pt x="192379" y="206540"/>
                  </a:lnTo>
                  <a:lnTo>
                    <a:pt x="178803" y="206540"/>
                  </a:lnTo>
                  <a:lnTo>
                    <a:pt x="178803" y="141935"/>
                  </a:lnTo>
                  <a:lnTo>
                    <a:pt x="192379" y="141935"/>
                  </a:lnTo>
                  <a:lnTo>
                    <a:pt x="192379" y="115328"/>
                  </a:lnTo>
                  <a:lnTo>
                    <a:pt x="152234" y="115328"/>
                  </a:lnTo>
                  <a:lnTo>
                    <a:pt x="152234" y="141935"/>
                  </a:lnTo>
                  <a:lnTo>
                    <a:pt x="152234" y="154901"/>
                  </a:lnTo>
                  <a:lnTo>
                    <a:pt x="24917" y="154901"/>
                  </a:lnTo>
                  <a:lnTo>
                    <a:pt x="24917" y="24790"/>
                  </a:lnTo>
                  <a:lnTo>
                    <a:pt x="575170" y="24790"/>
                  </a:lnTo>
                  <a:lnTo>
                    <a:pt x="575170" y="0"/>
                  </a:lnTo>
                  <a:lnTo>
                    <a:pt x="5676" y="0"/>
                  </a:lnTo>
                  <a:lnTo>
                    <a:pt x="0" y="5638"/>
                  </a:lnTo>
                  <a:lnTo>
                    <a:pt x="0" y="407428"/>
                  </a:lnTo>
                  <a:lnTo>
                    <a:pt x="5676" y="413067"/>
                  </a:lnTo>
                  <a:lnTo>
                    <a:pt x="587629" y="413067"/>
                  </a:lnTo>
                  <a:lnTo>
                    <a:pt x="588568" y="412661"/>
                  </a:lnTo>
                  <a:lnTo>
                    <a:pt x="592797" y="410845"/>
                  </a:lnTo>
                  <a:lnTo>
                    <a:pt x="596188" y="409663"/>
                  </a:lnTo>
                  <a:lnTo>
                    <a:pt x="596328" y="409333"/>
                  </a:lnTo>
                  <a:lnTo>
                    <a:pt x="596658" y="409194"/>
                  </a:lnTo>
                  <a:lnTo>
                    <a:pt x="597865" y="405777"/>
                  </a:lnTo>
                  <a:lnTo>
                    <a:pt x="600075" y="400672"/>
                  </a:lnTo>
                  <a:lnTo>
                    <a:pt x="600075" y="388277"/>
                  </a:lnTo>
                  <a:lnTo>
                    <a:pt x="600075" y="24790"/>
                  </a:lnTo>
                  <a:lnTo>
                    <a:pt x="600075" y="12395"/>
                  </a:lnTo>
                  <a:lnTo>
                    <a:pt x="600075" y="56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98307" y="3604619"/>
              <a:ext cx="221433" cy="12627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915311" y="3869676"/>
              <a:ext cx="389255" cy="25400"/>
            </a:xfrm>
            <a:custGeom>
              <a:avLst/>
              <a:gdLst/>
              <a:ahLst/>
              <a:cxnLst/>
              <a:rect l="l" t="t" r="r" b="b"/>
              <a:pathLst>
                <a:path w="389254" h="25400">
                  <a:moveTo>
                    <a:pt x="197993" y="12395"/>
                  </a:moveTo>
                  <a:lnTo>
                    <a:pt x="196964" y="3873"/>
                  </a:lnTo>
                  <a:lnTo>
                    <a:pt x="193878" y="0"/>
                  </a:lnTo>
                  <a:lnTo>
                    <a:pt x="4114" y="0"/>
                  </a:lnTo>
                  <a:lnTo>
                    <a:pt x="1028" y="3873"/>
                  </a:lnTo>
                  <a:lnTo>
                    <a:pt x="0" y="12395"/>
                  </a:lnTo>
                  <a:lnTo>
                    <a:pt x="1028" y="20916"/>
                  </a:lnTo>
                  <a:lnTo>
                    <a:pt x="4114" y="24777"/>
                  </a:lnTo>
                  <a:lnTo>
                    <a:pt x="193878" y="24777"/>
                  </a:lnTo>
                  <a:lnTo>
                    <a:pt x="196964" y="20916"/>
                  </a:lnTo>
                  <a:lnTo>
                    <a:pt x="197993" y="12395"/>
                  </a:lnTo>
                  <a:close/>
                </a:path>
                <a:path w="389254" h="25400">
                  <a:moveTo>
                    <a:pt x="388975" y="12395"/>
                  </a:moveTo>
                  <a:lnTo>
                    <a:pt x="388162" y="3873"/>
                  </a:lnTo>
                  <a:lnTo>
                    <a:pt x="385724" y="0"/>
                  </a:lnTo>
                  <a:lnTo>
                    <a:pt x="235762" y="0"/>
                  </a:lnTo>
                  <a:lnTo>
                    <a:pt x="233311" y="3873"/>
                  </a:lnTo>
                  <a:lnTo>
                    <a:pt x="232498" y="12395"/>
                  </a:lnTo>
                  <a:lnTo>
                    <a:pt x="233311" y="20916"/>
                  </a:lnTo>
                  <a:lnTo>
                    <a:pt x="235762" y="24777"/>
                  </a:lnTo>
                  <a:lnTo>
                    <a:pt x="385724" y="24777"/>
                  </a:lnTo>
                  <a:lnTo>
                    <a:pt x="388162" y="20916"/>
                  </a:lnTo>
                  <a:lnTo>
                    <a:pt x="388975" y="123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6618971" y="9568690"/>
            <a:ext cx="493395" cy="718820"/>
          </a:xfrm>
          <a:custGeom>
            <a:avLst/>
            <a:gdLst/>
            <a:ahLst/>
            <a:cxnLst/>
            <a:rect l="l" t="t" r="r" b="b"/>
            <a:pathLst>
              <a:path w="493394" h="718820">
                <a:moveTo>
                  <a:pt x="493370" y="718309"/>
                </a:moveTo>
                <a:lnTo>
                  <a:pt x="0" y="718309"/>
                </a:lnTo>
                <a:lnTo>
                  <a:pt x="0" y="0"/>
                </a:lnTo>
                <a:lnTo>
                  <a:pt x="493370" y="0"/>
                </a:lnTo>
                <a:lnTo>
                  <a:pt x="493370" y="718309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0" y="6956968"/>
            <a:ext cx="2455545" cy="3330575"/>
            <a:chOff x="0" y="6956968"/>
            <a:chExt cx="2455545" cy="3330575"/>
          </a:xfrm>
        </p:grpSpPr>
        <p:sp>
          <p:nvSpPr>
            <p:cNvPr id="10" name="object 10"/>
            <p:cNvSpPr/>
            <p:nvPr/>
          </p:nvSpPr>
          <p:spPr>
            <a:xfrm>
              <a:off x="0" y="7300100"/>
              <a:ext cx="2455545" cy="2987040"/>
            </a:xfrm>
            <a:custGeom>
              <a:avLst/>
              <a:gdLst/>
              <a:ahLst/>
              <a:cxnLst/>
              <a:rect l="l" t="t" r="r" b="b"/>
              <a:pathLst>
                <a:path w="2455545" h="2987040">
                  <a:moveTo>
                    <a:pt x="0" y="29297"/>
                  </a:moveTo>
                  <a:lnTo>
                    <a:pt x="0" y="0"/>
                  </a:lnTo>
                  <a:lnTo>
                    <a:pt x="29297" y="0"/>
                  </a:lnTo>
                  <a:lnTo>
                    <a:pt x="0" y="29297"/>
                  </a:lnTo>
                  <a:close/>
                </a:path>
                <a:path w="2455545" h="2987040">
                  <a:moveTo>
                    <a:pt x="0" y="355462"/>
                  </a:moveTo>
                  <a:lnTo>
                    <a:pt x="0" y="192380"/>
                  </a:lnTo>
                  <a:lnTo>
                    <a:pt x="192380" y="0"/>
                  </a:lnTo>
                  <a:lnTo>
                    <a:pt x="355462" y="0"/>
                  </a:lnTo>
                  <a:lnTo>
                    <a:pt x="0" y="355462"/>
                  </a:lnTo>
                  <a:close/>
                </a:path>
                <a:path w="2455545" h="2987040">
                  <a:moveTo>
                    <a:pt x="0" y="681628"/>
                  </a:moveTo>
                  <a:lnTo>
                    <a:pt x="0" y="518545"/>
                  </a:lnTo>
                  <a:lnTo>
                    <a:pt x="518545" y="0"/>
                  </a:lnTo>
                  <a:lnTo>
                    <a:pt x="681627" y="0"/>
                  </a:lnTo>
                  <a:lnTo>
                    <a:pt x="0" y="681628"/>
                  </a:lnTo>
                  <a:close/>
                </a:path>
                <a:path w="2455545" h="2987040">
                  <a:moveTo>
                    <a:pt x="0" y="1009144"/>
                  </a:moveTo>
                  <a:lnTo>
                    <a:pt x="0" y="844179"/>
                  </a:lnTo>
                  <a:lnTo>
                    <a:pt x="844710" y="0"/>
                  </a:lnTo>
                  <a:lnTo>
                    <a:pt x="874818" y="0"/>
                  </a:lnTo>
                  <a:lnTo>
                    <a:pt x="924997" y="85304"/>
                  </a:lnTo>
                  <a:lnTo>
                    <a:pt x="0" y="1009144"/>
                  </a:lnTo>
                  <a:close/>
                </a:path>
                <a:path w="2455545" h="2987040">
                  <a:moveTo>
                    <a:pt x="0" y="1334611"/>
                  </a:moveTo>
                  <a:lnTo>
                    <a:pt x="0" y="1171491"/>
                  </a:lnTo>
                  <a:lnTo>
                    <a:pt x="982703" y="188172"/>
                  </a:lnTo>
                  <a:lnTo>
                    <a:pt x="1042918" y="291039"/>
                  </a:lnTo>
                  <a:lnTo>
                    <a:pt x="0" y="1334611"/>
                  </a:lnTo>
                  <a:close/>
                </a:path>
                <a:path w="2455545" h="2987040">
                  <a:moveTo>
                    <a:pt x="0" y="1662632"/>
                  </a:moveTo>
                  <a:lnTo>
                    <a:pt x="0" y="1499550"/>
                  </a:lnTo>
                  <a:lnTo>
                    <a:pt x="1103134" y="396416"/>
                  </a:lnTo>
                  <a:lnTo>
                    <a:pt x="1163348" y="499283"/>
                  </a:lnTo>
                  <a:lnTo>
                    <a:pt x="0" y="1662632"/>
                  </a:lnTo>
                  <a:close/>
                </a:path>
                <a:path w="2455545" h="2987040">
                  <a:moveTo>
                    <a:pt x="0" y="1988798"/>
                  </a:moveTo>
                  <a:lnTo>
                    <a:pt x="0" y="1825715"/>
                  </a:lnTo>
                  <a:lnTo>
                    <a:pt x="1223564" y="602151"/>
                  </a:lnTo>
                  <a:lnTo>
                    <a:pt x="1283779" y="705018"/>
                  </a:lnTo>
                  <a:lnTo>
                    <a:pt x="0" y="1988798"/>
                  </a:lnTo>
                  <a:close/>
                </a:path>
                <a:path w="2455545" h="2987040">
                  <a:moveTo>
                    <a:pt x="0" y="2314963"/>
                  </a:moveTo>
                  <a:lnTo>
                    <a:pt x="0" y="2151881"/>
                  </a:lnTo>
                  <a:lnTo>
                    <a:pt x="1341485" y="810395"/>
                  </a:lnTo>
                  <a:lnTo>
                    <a:pt x="1401700" y="913262"/>
                  </a:lnTo>
                  <a:lnTo>
                    <a:pt x="0" y="2314963"/>
                  </a:lnTo>
                  <a:close/>
                </a:path>
                <a:path w="2455545" h="2987040">
                  <a:moveTo>
                    <a:pt x="0" y="2641128"/>
                  </a:moveTo>
                  <a:lnTo>
                    <a:pt x="0" y="2478046"/>
                  </a:lnTo>
                  <a:lnTo>
                    <a:pt x="1461915" y="1016130"/>
                  </a:lnTo>
                  <a:lnTo>
                    <a:pt x="1522130" y="1118997"/>
                  </a:lnTo>
                  <a:lnTo>
                    <a:pt x="0" y="2641128"/>
                  </a:lnTo>
                  <a:close/>
                </a:path>
                <a:path w="2455545" h="2987040">
                  <a:moveTo>
                    <a:pt x="0" y="2967293"/>
                  </a:moveTo>
                  <a:lnTo>
                    <a:pt x="0" y="2804211"/>
                  </a:lnTo>
                  <a:lnTo>
                    <a:pt x="1579837" y="1224374"/>
                  </a:lnTo>
                  <a:lnTo>
                    <a:pt x="1640051" y="1327241"/>
                  </a:lnTo>
                  <a:lnTo>
                    <a:pt x="0" y="2967293"/>
                  </a:lnTo>
                  <a:close/>
                </a:path>
                <a:path w="2455545" h="2987040">
                  <a:moveTo>
                    <a:pt x="309069" y="2986899"/>
                  </a:moveTo>
                  <a:lnTo>
                    <a:pt x="143477" y="2986899"/>
                  </a:lnTo>
                  <a:lnTo>
                    <a:pt x="1700267" y="1430109"/>
                  </a:lnTo>
                  <a:lnTo>
                    <a:pt x="1760482" y="1535485"/>
                  </a:lnTo>
                  <a:lnTo>
                    <a:pt x="309069" y="2986899"/>
                  </a:lnTo>
                  <a:close/>
                </a:path>
                <a:path w="2455545" h="2987040">
                  <a:moveTo>
                    <a:pt x="635234" y="2986899"/>
                  </a:moveTo>
                  <a:lnTo>
                    <a:pt x="472151" y="2986899"/>
                  </a:lnTo>
                  <a:lnTo>
                    <a:pt x="1820697" y="1638353"/>
                  </a:lnTo>
                  <a:lnTo>
                    <a:pt x="1880912" y="1741220"/>
                  </a:lnTo>
                  <a:lnTo>
                    <a:pt x="635234" y="2986899"/>
                  </a:lnTo>
                  <a:close/>
                </a:path>
                <a:path w="2455545" h="2987040">
                  <a:moveTo>
                    <a:pt x="959629" y="2986899"/>
                  </a:moveTo>
                  <a:lnTo>
                    <a:pt x="796597" y="2986899"/>
                  </a:lnTo>
                  <a:lnTo>
                    <a:pt x="1938619" y="1844088"/>
                  </a:lnTo>
                  <a:lnTo>
                    <a:pt x="1998833" y="1946955"/>
                  </a:lnTo>
                  <a:lnTo>
                    <a:pt x="959629" y="2986899"/>
                  </a:lnTo>
                  <a:close/>
                </a:path>
                <a:path w="2455545" h="2987040">
                  <a:moveTo>
                    <a:pt x="1287564" y="2986899"/>
                  </a:moveTo>
                  <a:lnTo>
                    <a:pt x="1124482" y="2986899"/>
                  </a:lnTo>
                  <a:lnTo>
                    <a:pt x="2059049" y="2052332"/>
                  </a:lnTo>
                  <a:lnTo>
                    <a:pt x="2119264" y="2155199"/>
                  </a:lnTo>
                  <a:lnTo>
                    <a:pt x="1287564" y="2986899"/>
                  </a:lnTo>
                  <a:close/>
                </a:path>
                <a:path w="2455545" h="2987040">
                  <a:moveTo>
                    <a:pt x="1613730" y="2986899"/>
                  </a:moveTo>
                  <a:lnTo>
                    <a:pt x="1450647" y="2986899"/>
                  </a:lnTo>
                  <a:lnTo>
                    <a:pt x="2179479" y="2258067"/>
                  </a:lnTo>
                  <a:lnTo>
                    <a:pt x="2239694" y="2360934"/>
                  </a:lnTo>
                  <a:lnTo>
                    <a:pt x="1613730" y="2986899"/>
                  </a:lnTo>
                  <a:close/>
                </a:path>
                <a:path w="2455545" h="2987040">
                  <a:moveTo>
                    <a:pt x="1940256" y="2986899"/>
                  </a:moveTo>
                  <a:lnTo>
                    <a:pt x="1777247" y="2986899"/>
                  </a:lnTo>
                  <a:lnTo>
                    <a:pt x="2297400" y="2466311"/>
                  </a:lnTo>
                  <a:lnTo>
                    <a:pt x="2357616" y="2569178"/>
                  </a:lnTo>
                  <a:lnTo>
                    <a:pt x="1940256" y="2986899"/>
                  </a:lnTo>
                  <a:close/>
                </a:path>
                <a:path w="2455545" h="2987040">
                  <a:moveTo>
                    <a:pt x="2266161" y="2986899"/>
                  </a:moveTo>
                  <a:lnTo>
                    <a:pt x="2103260" y="2986899"/>
                  </a:lnTo>
                  <a:lnTo>
                    <a:pt x="2417831" y="2672046"/>
                  </a:lnTo>
                  <a:lnTo>
                    <a:pt x="2455465" y="2737279"/>
                  </a:lnTo>
                  <a:lnTo>
                    <a:pt x="2370160" y="2882799"/>
                  </a:lnTo>
                  <a:lnTo>
                    <a:pt x="2266161" y="2986899"/>
                  </a:lnTo>
                  <a:close/>
                </a:path>
              </a:pathLst>
            </a:custGeom>
            <a:solidFill>
              <a:srgbClr val="C75003">
                <a:alpha val="4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35208" y="6956968"/>
              <a:ext cx="542924" cy="55244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54801" y="5371565"/>
            <a:ext cx="514350" cy="412750"/>
          </a:xfrm>
          <a:custGeom>
            <a:avLst/>
            <a:gdLst/>
            <a:ahLst/>
            <a:cxnLst/>
            <a:rect l="l" t="t" r="r" b="b"/>
            <a:pathLst>
              <a:path w="514350" h="412750">
                <a:moveTo>
                  <a:pt x="41671" y="250031"/>
                </a:moveTo>
                <a:lnTo>
                  <a:pt x="25432" y="246762"/>
                </a:lnTo>
                <a:lnTo>
                  <a:pt x="12189" y="237842"/>
                </a:lnTo>
                <a:lnTo>
                  <a:pt x="3268" y="224598"/>
                </a:lnTo>
                <a:lnTo>
                  <a:pt x="0" y="208359"/>
                </a:lnTo>
                <a:lnTo>
                  <a:pt x="3268" y="192120"/>
                </a:lnTo>
                <a:lnTo>
                  <a:pt x="12189" y="178876"/>
                </a:lnTo>
                <a:lnTo>
                  <a:pt x="25432" y="169956"/>
                </a:lnTo>
                <a:lnTo>
                  <a:pt x="41671" y="166687"/>
                </a:lnTo>
                <a:lnTo>
                  <a:pt x="57910" y="169956"/>
                </a:lnTo>
                <a:lnTo>
                  <a:pt x="71154" y="178876"/>
                </a:lnTo>
                <a:lnTo>
                  <a:pt x="80075" y="192120"/>
                </a:lnTo>
                <a:lnTo>
                  <a:pt x="83343" y="208359"/>
                </a:lnTo>
                <a:lnTo>
                  <a:pt x="80075" y="224598"/>
                </a:lnTo>
                <a:lnTo>
                  <a:pt x="71154" y="237842"/>
                </a:lnTo>
                <a:lnTo>
                  <a:pt x="57910" y="246762"/>
                </a:lnTo>
                <a:lnTo>
                  <a:pt x="41671" y="250031"/>
                </a:lnTo>
                <a:close/>
              </a:path>
              <a:path w="514350" h="412750">
                <a:moveTo>
                  <a:pt x="41671" y="83343"/>
                </a:moveTo>
                <a:lnTo>
                  <a:pt x="25432" y="80075"/>
                </a:lnTo>
                <a:lnTo>
                  <a:pt x="12189" y="71154"/>
                </a:lnTo>
                <a:lnTo>
                  <a:pt x="3268" y="57910"/>
                </a:lnTo>
                <a:lnTo>
                  <a:pt x="0" y="41671"/>
                </a:lnTo>
                <a:lnTo>
                  <a:pt x="3268" y="25432"/>
                </a:lnTo>
                <a:lnTo>
                  <a:pt x="12189" y="12189"/>
                </a:lnTo>
                <a:lnTo>
                  <a:pt x="25432" y="3268"/>
                </a:lnTo>
                <a:lnTo>
                  <a:pt x="41671" y="0"/>
                </a:lnTo>
                <a:lnTo>
                  <a:pt x="57910" y="3268"/>
                </a:lnTo>
                <a:lnTo>
                  <a:pt x="71154" y="12189"/>
                </a:lnTo>
                <a:lnTo>
                  <a:pt x="80075" y="25432"/>
                </a:lnTo>
                <a:lnTo>
                  <a:pt x="83343" y="41671"/>
                </a:lnTo>
                <a:lnTo>
                  <a:pt x="80075" y="57910"/>
                </a:lnTo>
                <a:lnTo>
                  <a:pt x="71154" y="71154"/>
                </a:lnTo>
                <a:lnTo>
                  <a:pt x="57910" y="80075"/>
                </a:lnTo>
                <a:lnTo>
                  <a:pt x="41671" y="83343"/>
                </a:lnTo>
                <a:close/>
              </a:path>
              <a:path w="514350" h="412750">
                <a:moveTo>
                  <a:pt x="41671" y="412134"/>
                </a:moveTo>
                <a:lnTo>
                  <a:pt x="27262" y="409230"/>
                </a:lnTo>
                <a:lnTo>
                  <a:pt x="15470" y="401300"/>
                </a:lnTo>
                <a:lnTo>
                  <a:pt x="7507" y="389514"/>
                </a:lnTo>
                <a:lnTo>
                  <a:pt x="4583" y="375046"/>
                </a:lnTo>
                <a:lnTo>
                  <a:pt x="7507" y="360578"/>
                </a:lnTo>
                <a:lnTo>
                  <a:pt x="15470" y="348793"/>
                </a:lnTo>
                <a:lnTo>
                  <a:pt x="27262" y="340862"/>
                </a:lnTo>
                <a:lnTo>
                  <a:pt x="41671" y="337958"/>
                </a:lnTo>
                <a:lnTo>
                  <a:pt x="56081" y="340862"/>
                </a:lnTo>
                <a:lnTo>
                  <a:pt x="67873" y="348793"/>
                </a:lnTo>
                <a:lnTo>
                  <a:pt x="75836" y="360578"/>
                </a:lnTo>
                <a:lnTo>
                  <a:pt x="78759" y="375046"/>
                </a:lnTo>
                <a:lnTo>
                  <a:pt x="75836" y="389514"/>
                </a:lnTo>
                <a:lnTo>
                  <a:pt x="67873" y="401300"/>
                </a:lnTo>
                <a:lnTo>
                  <a:pt x="56081" y="409230"/>
                </a:lnTo>
                <a:lnTo>
                  <a:pt x="41671" y="412134"/>
                </a:lnTo>
                <a:close/>
              </a:path>
              <a:path w="514350" h="412750">
                <a:moveTo>
                  <a:pt x="513953" y="402828"/>
                </a:moveTo>
                <a:lnTo>
                  <a:pt x="125015" y="402828"/>
                </a:lnTo>
                <a:lnTo>
                  <a:pt x="125015" y="347265"/>
                </a:lnTo>
                <a:lnTo>
                  <a:pt x="513953" y="347265"/>
                </a:lnTo>
                <a:lnTo>
                  <a:pt x="513953" y="402828"/>
                </a:lnTo>
                <a:close/>
              </a:path>
              <a:path w="514350" h="412750">
                <a:moveTo>
                  <a:pt x="513953" y="236140"/>
                </a:moveTo>
                <a:lnTo>
                  <a:pt x="125015" y="236140"/>
                </a:lnTo>
                <a:lnTo>
                  <a:pt x="125015" y="180578"/>
                </a:lnTo>
                <a:lnTo>
                  <a:pt x="513953" y="180578"/>
                </a:lnTo>
                <a:lnTo>
                  <a:pt x="513953" y="236140"/>
                </a:lnTo>
                <a:close/>
              </a:path>
              <a:path w="514350" h="412750">
                <a:moveTo>
                  <a:pt x="513953" y="69453"/>
                </a:moveTo>
                <a:lnTo>
                  <a:pt x="125015" y="69453"/>
                </a:lnTo>
                <a:lnTo>
                  <a:pt x="125015" y="13890"/>
                </a:lnTo>
                <a:lnTo>
                  <a:pt x="513953" y="13890"/>
                </a:lnTo>
                <a:lnTo>
                  <a:pt x="513953" y="694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569650" y="3774590"/>
            <a:ext cx="600075" cy="523240"/>
            <a:chOff x="1569650" y="3774590"/>
            <a:chExt cx="600075" cy="523240"/>
          </a:xfrm>
        </p:grpSpPr>
        <p:sp>
          <p:nvSpPr>
            <p:cNvPr id="14" name="object 14"/>
            <p:cNvSpPr/>
            <p:nvPr/>
          </p:nvSpPr>
          <p:spPr>
            <a:xfrm>
              <a:off x="1569643" y="3884751"/>
              <a:ext cx="600075" cy="413384"/>
            </a:xfrm>
            <a:custGeom>
              <a:avLst/>
              <a:gdLst/>
              <a:ahLst/>
              <a:cxnLst/>
              <a:rect l="l" t="t" r="r" b="b"/>
              <a:pathLst>
                <a:path w="600075" h="413385">
                  <a:moveTo>
                    <a:pt x="451434" y="115328"/>
                  </a:moveTo>
                  <a:lnTo>
                    <a:pt x="424878" y="115328"/>
                  </a:lnTo>
                  <a:lnTo>
                    <a:pt x="424878" y="141922"/>
                  </a:lnTo>
                  <a:lnTo>
                    <a:pt x="424878" y="206527"/>
                  </a:lnTo>
                  <a:lnTo>
                    <a:pt x="411302" y="206527"/>
                  </a:lnTo>
                  <a:lnTo>
                    <a:pt x="411302" y="141922"/>
                  </a:lnTo>
                  <a:lnTo>
                    <a:pt x="424878" y="141922"/>
                  </a:lnTo>
                  <a:lnTo>
                    <a:pt x="424878" y="115328"/>
                  </a:lnTo>
                  <a:lnTo>
                    <a:pt x="384733" y="115328"/>
                  </a:lnTo>
                  <a:lnTo>
                    <a:pt x="384733" y="141922"/>
                  </a:lnTo>
                  <a:lnTo>
                    <a:pt x="384733" y="206527"/>
                  </a:lnTo>
                  <a:lnTo>
                    <a:pt x="384733" y="233133"/>
                  </a:lnTo>
                  <a:lnTo>
                    <a:pt x="451434" y="233133"/>
                  </a:lnTo>
                  <a:lnTo>
                    <a:pt x="451434" y="207086"/>
                  </a:lnTo>
                  <a:lnTo>
                    <a:pt x="451434" y="206527"/>
                  </a:lnTo>
                  <a:lnTo>
                    <a:pt x="451434" y="141922"/>
                  </a:lnTo>
                  <a:lnTo>
                    <a:pt x="451434" y="141503"/>
                  </a:lnTo>
                  <a:lnTo>
                    <a:pt x="451434" y="115328"/>
                  </a:lnTo>
                  <a:close/>
                </a:path>
                <a:path w="600075" h="413385">
                  <a:moveTo>
                    <a:pt x="600075" y="5638"/>
                  </a:moveTo>
                  <a:lnTo>
                    <a:pt x="594410" y="0"/>
                  </a:lnTo>
                  <a:lnTo>
                    <a:pt x="575170" y="0"/>
                  </a:lnTo>
                  <a:lnTo>
                    <a:pt x="575170" y="24777"/>
                  </a:lnTo>
                  <a:lnTo>
                    <a:pt x="575170" y="388277"/>
                  </a:lnTo>
                  <a:lnTo>
                    <a:pt x="24917" y="388277"/>
                  </a:lnTo>
                  <a:lnTo>
                    <a:pt x="24917" y="179679"/>
                  </a:lnTo>
                  <a:lnTo>
                    <a:pt x="152234" y="179679"/>
                  </a:lnTo>
                  <a:lnTo>
                    <a:pt x="152234" y="206527"/>
                  </a:lnTo>
                  <a:lnTo>
                    <a:pt x="152234" y="233133"/>
                  </a:lnTo>
                  <a:lnTo>
                    <a:pt x="218935" y="233133"/>
                  </a:lnTo>
                  <a:lnTo>
                    <a:pt x="218935" y="207086"/>
                  </a:lnTo>
                  <a:lnTo>
                    <a:pt x="218935" y="206527"/>
                  </a:lnTo>
                  <a:lnTo>
                    <a:pt x="218935" y="141922"/>
                  </a:lnTo>
                  <a:lnTo>
                    <a:pt x="218935" y="141503"/>
                  </a:lnTo>
                  <a:lnTo>
                    <a:pt x="218935" y="115328"/>
                  </a:lnTo>
                  <a:lnTo>
                    <a:pt x="192366" y="115328"/>
                  </a:lnTo>
                  <a:lnTo>
                    <a:pt x="192366" y="141922"/>
                  </a:lnTo>
                  <a:lnTo>
                    <a:pt x="192366" y="206527"/>
                  </a:lnTo>
                  <a:lnTo>
                    <a:pt x="178790" y="206527"/>
                  </a:lnTo>
                  <a:lnTo>
                    <a:pt x="178790" y="141922"/>
                  </a:lnTo>
                  <a:lnTo>
                    <a:pt x="192366" y="141922"/>
                  </a:lnTo>
                  <a:lnTo>
                    <a:pt x="192366" y="115328"/>
                  </a:lnTo>
                  <a:lnTo>
                    <a:pt x="152234" y="115328"/>
                  </a:lnTo>
                  <a:lnTo>
                    <a:pt x="152234" y="141922"/>
                  </a:lnTo>
                  <a:lnTo>
                    <a:pt x="152234" y="154901"/>
                  </a:lnTo>
                  <a:lnTo>
                    <a:pt x="24917" y="154901"/>
                  </a:lnTo>
                  <a:lnTo>
                    <a:pt x="24917" y="24777"/>
                  </a:lnTo>
                  <a:lnTo>
                    <a:pt x="575170" y="24777"/>
                  </a:lnTo>
                  <a:lnTo>
                    <a:pt x="575170" y="0"/>
                  </a:lnTo>
                  <a:lnTo>
                    <a:pt x="5664" y="0"/>
                  </a:lnTo>
                  <a:lnTo>
                    <a:pt x="0" y="5638"/>
                  </a:lnTo>
                  <a:lnTo>
                    <a:pt x="0" y="407416"/>
                  </a:lnTo>
                  <a:lnTo>
                    <a:pt x="5664" y="413054"/>
                  </a:lnTo>
                  <a:lnTo>
                    <a:pt x="587616" y="413054"/>
                  </a:lnTo>
                  <a:lnTo>
                    <a:pt x="588568" y="412648"/>
                  </a:lnTo>
                  <a:lnTo>
                    <a:pt x="592797" y="410832"/>
                  </a:lnTo>
                  <a:lnTo>
                    <a:pt x="596176" y="409651"/>
                  </a:lnTo>
                  <a:lnTo>
                    <a:pt x="596328" y="409321"/>
                  </a:lnTo>
                  <a:lnTo>
                    <a:pt x="596658" y="409181"/>
                  </a:lnTo>
                  <a:lnTo>
                    <a:pt x="597865" y="405765"/>
                  </a:lnTo>
                  <a:lnTo>
                    <a:pt x="600075" y="400659"/>
                  </a:lnTo>
                  <a:lnTo>
                    <a:pt x="600075" y="388277"/>
                  </a:lnTo>
                  <a:lnTo>
                    <a:pt x="600075" y="24777"/>
                  </a:lnTo>
                  <a:lnTo>
                    <a:pt x="600075" y="12395"/>
                  </a:lnTo>
                  <a:lnTo>
                    <a:pt x="600075" y="56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58695" y="3774590"/>
              <a:ext cx="221433" cy="12627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775701" y="4039653"/>
              <a:ext cx="389255" cy="25400"/>
            </a:xfrm>
            <a:custGeom>
              <a:avLst/>
              <a:gdLst/>
              <a:ahLst/>
              <a:cxnLst/>
              <a:rect l="l" t="t" r="r" b="b"/>
              <a:pathLst>
                <a:path w="389255" h="25400">
                  <a:moveTo>
                    <a:pt x="197993" y="12382"/>
                  </a:moveTo>
                  <a:lnTo>
                    <a:pt x="196964" y="3860"/>
                  </a:lnTo>
                  <a:lnTo>
                    <a:pt x="193878" y="0"/>
                  </a:lnTo>
                  <a:lnTo>
                    <a:pt x="4114" y="0"/>
                  </a:lnTo>
                  <a:lnTo>
                    <a:pt x="1028" y="3860"/>
                  </a:lnTo>
                  <a:lnTo>
                    <a:pt x="0" y="12382"/>
                  </a:lnTo>
                  <a:lnTo>
                    <a:pt x="1028" y="20904"/>
                  </a:lnTo>
                  <a:lnTo>
                    <a:pt x="4114" y="24777"/>
                  </a:lnTo>
                  <a:lnTo>
                    <a:pt x="193878" y="24777"/>
                  </a:lnTo>
                  <a:lnTo>
                    <a:pt x="196964" y="20904"/>
                  </a:lnTo>
                  <a:lnTo>
                    <a:pt x="197993" y="12382"/>
                  </a:lnTo>
                  <a:close/>
                </a:path>
                <a:path w="389255" h="25400">
                  <a:moveTo>
                    <a:pt x="388975" y="12382"/>
                  </a:moveTo>
                  <a:lnTo>
                    <a:pt x="388162" y="3860"/>
                  </a:lnTo>
                  <a:lnTo>
                    <a:pt x="385724" y="0"/>
                  </a:lnTo>
                  <a:lnTo>
                    <a:pt x="235750" y="0"/>
                  </a:lnTo>
                  <a:lnTo>
                    <a:pt x="233311" y="3860"/>
                  </a:lnTo>
                  <a:lnTo>
                    <a:pt x="232498" y="12382"/>
                  </a:lnTo>
                  <a:lnTo>
                    <a:pt x="233311" y="20904"/>
                  </a:lnTo>
                  <a:lnTo>
                    <a:pt x="235750" y="24777"/>
                  </a:lnTo>
                  <a:lnTo>
                    <a:pt x="385724" y="24777"/>
                  </a:lnTo>
                  <a:lnTo>
                    <a:pt x="388162" y="20904"/>
                  </a:lnTo>
                  <a:lnTo>
                    <a:pt x="388975" y="12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1173273" y="0"/>
            <a:ext cx="7115175" cy="6325235"/>
            <a:chOff x="11173273" y="0"/>
            <a:chExt cx="7115175" cy="6325235"/>
          </a:xfrm>
        </p:grpSpPr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70723" y="0"/>
              <a:ext cx="6117276" cy="419127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1173273" y="339093"/>
              <a:ext cx="5995670" cy="5986145"/>
            </a:xfrm>
            <a:custGeom>
              <a:avLst/>
              <a:gdLst/>
              <a:ahLst/>
              <a:cxnLst/>
              <a:rect l="l" t="t" r="r" b="b"/>
              <a:pathLst>
                <a:path w="5995669" h="5986145">
                  <a:moveTo>
                    <a:pt x="5995128" y="5985536"/>
                  </a:moveTo>
                  <a:lnTo>
                    <a:pt x="0" y="5985536"/>
                  </a:lnTo>
                  <a:lnTo>
                    <a:pt x="0" y="0"/>
                  </a:lnTo>
                  <a:lnTo>
                    <a:pt x="5995128" y="59855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126057" y="1682692"/>
            <a:ext cx="7930515" cy="1237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950" spc="90" dirty="0">
                <a:latin typeface="Lucida Sans Unicode"/>
                <a:cs typeface="Lucida Sans Unicode"/>
              </a:rPr>
              <a:t>ПРАВИЛА</a:t>
            </a:r>
            <a:r>
              <a:rPr sz="7950" spc="45" dirty="0">
                <a:latin typeface="Lucida Sans Unicode"/>
                <a:cs typeface="Lucida Sans Unicode"/>
              </a:rPr>
              <a:t> </a:t>
            </a:r>
            <a:r>
              <a:rPr sz="7950" spc="235" dirty="0">
                <a:latin typeface="Lucida Sans Unicode"/>
                <a:cs typeface="Lucida Sans Unicode"/>
              </a:rPr>
              <a:t>ИГРЫ</a:t>
            </a:r>
            <a:endParaRPr sz="7950">
              <a:latin typeface="Lucida Sans Unicode"/>
              <a:cs typeface="Lucida Sans Unicode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726123" y="9697891"/>
            <a:ext cx="278130" cy="504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725"/>
              </a:lnSpc>
            </a:pPr>
            <a:fld id="{81D60167-4931-47E6-BA6A-407CBD079E47}" type="slidenum"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pPr marL="38100">
                <a:lnSpc>
                  <a:spcPts val="3725"/>
                </a:lnSpc>
              </a:pPr>
              <a:t>2</a:t>
            </a:fld>
            <a:endParaRPr sz="3200">
              <a:latin typeface="Roboto"/>
              <a:cs typeface="Roboto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105"/>
              </a:spcBef>
            </a:pPr>
            <a:r>
              <a:rPr dirty="0"/>
              <a:t>Деление</a:t>
            </a:r>
            <a:r>
              <a:rPr spc="30" dirty="0"/>
              <a:t> </a:t>
            </a:r>
            <a:r>
              <a:rPr spc="5" dirty="0"/>
              <a:t>на</a:t>
            </a:r>
            <a:r>
              <a:rPr spc="30" dirty="0"/>
              <a:t> </a:t>
            </a:r>
            <a:r>
              <a:rPr spc="-15" dirty="0"/>
              <a:t>команды</a:t>
            </a:r>
          </a:p>
          <a:p>
            <a:pPr marL="60960">
              <a:lnSpc>
                <a:spcPct val="100000"/>
              </a:lnSpc>
              <a:spcBef>
                <a:spcPts val="110"/>
              </a:spcBef>
            </a:pPr>
            <a:r>
              <a:rPr sz="2300" spc="35" dirty="0"/>
              <a:t>Участники</a:t>
            </a:r>
            <a:r>
              <a:rPr sz="2300" spc="30" dirty="0"/>
              <a:t> </a:t>
            </a:r>
            <a:r>
              <a:rPr sz="2300" spc="5" dirty="0"/>
              <a:t>играют</a:t>
            </a:r>
            <a:r>
              <a:rPr sz="2300" spc="30" dirty="0"/>
              <a:t> </a:t>
            </a:r>
            <a:r>
              <a:rPr sz="2300" spc="15" dirty="0"/>
              <a:t>в</a:t>
            </a:r>
            <a:r>
              <a:rPr sz="2300" spc="30" dirty="0"/>
              <a:t> </a:t>
            </a:r>
            <a:r>
              <a:rPr sz="2300" spc="-5" dirty="0"/>
              <a:t>командах</a:t>
            </a:r>
            <a:r>
              <a:rPr sz="2300" spc="30" dirty="0"/>
              <a:t> </a:t>
            </a:r>
            <a:r>
              <a:rPr sz="2300" spc="-65" dirty="0"/>
              <a:t>по</a:t>
            </a:r>
            <a:r>
              <a:rPr sz="2300" spc="30" dirty="0"/>
              <a:t> </a:t>
            </a:r>
            <a:r>
              <a:rPr sz="2300" spc="100" dirty="0"/>
              <a:t>3-4</a:t>
            </a:r>
            <a:endParaRPr sz="2300"/>
          </a:p>
          <a:p>
            <a:pPr marL="60960">
              <a:lnSpc>
                <a:spcPct val="100000"/>
              </a:lnSpc>
              <a:spcBef>
                <a:spcPts val="390"/>
              </a:spcBef>
            </a:pPr>
            <a:r>
              <a:rPr sz="2300" spc="50" dirty="0"/>
              <a:t>человека.</a:t>
            </a:r>
            <a:endParaRPr sz="2300"/>
          </a:p>
          <a:p>
            <a:pPr>
              <a:lnSpc>
                <a:spcPct val="100000"/>
              </a:lnSpc>
            </a:pPr>
            <a:endParaRPr sz="1800"/>
          </a:p>
          <a:p>
            <a:pPr marL="100330">
              <a:lnSpc>
                <a:spcPct val="100000"/>
              </a:lnSpc>
            </a:pPr>
            <a:r>
              <a:rPr sz="3000" spc="25" dirty="0"/>
              <a:t>Начальный</a:t>
            </a:r>
            <a:r>
              <a:rPr sz="3000" spc="30" dirty="0"/>
              <a:t> </a:t>
            </a:r>
            <a:r>
              <a:rPr sz="3000" spc="85" dirty="0"/>
              <a:t>бюджет</a:t>
            </a:r>
            <a:r>
              <a:rPr sz="3000" spc="30" dirty="0"/>
              <a:t> </a:t>
            </a:r>
            <a:r>
              <a:rPr sz="3000" spc="190" dirty="0"/>
              <a:t>-</a:t>
            </a:r>
            <a:r>
              <a:rPr sz="3000" spc="35" dirty="0"/>
              <a:t> </a:t>
            </a:r>
            <a:r>
              <a:rPr sz="3000" spc="90" dirty="0"/>
              <a:t>1000</a:t>
            </a:r>
            <a:endParaRPr sz="3000"/>
          </a:p>
          <a:p>
            <a:pPr marL="60960" marR="534670">
              <a:lnSpc>
                <a:spcPct val="114100"/>
              </a:lnSpc>
              <a:spcBef>
                <a:spcPts val="455"/>
              </a:spcBef>
            </a:pPr>
            <a:r>
              <a:rPr sz="2300" spc="160" dirty="0"/>
              <a:t>В</a:t>
            </a:r>
            <a:r>
              <a:rPr sz="2300" spc="30" dirty="0"/>
              <a:t> </a:t>
            </a:r>
            <a:r>
              <a:rPr sz="2300" spc="55" dirty="0"/>
              <a:t>начале</a:t>
            </a:r>
            <a:r>
              <a:rPr sz="2300" spc="30" dirty="0"/>
              <a:t> </a:t>
            </a:r>
            <a:r>
              <a:rPr sz="2300" spc="-50" dirty="0"/>
              <a:t>игры</a:t>
            </a:r>
            <a:r>
              <a:rPr sz="2300" spc="30" dirty="0"/>
              <a:t> </a:t>
            </a:r>
            <a:r>
              <a:rPr sz="2300" spc="145" dirty="0"/>
              <a:t>у</a:t>
            </a:r>
            <a:r>
              <a:rPr sz="2300" spc="30" dirty="0"/>
              <a:t> </a:t>
            </a:r>
            <a:r>
              <a:rPr sz="2300" spc="20" dirty="0"/>
              <a:t>каждой</a:t>
            </a:r>
            <a:r>
              <a:rPr sz="2300" spc="30" dirty="0"/>
              <a:t> </a:t>
            </a:r>
            <a:r>
              <a:rPr sz="2300" spc="-15" dirty="0"/>
              <a:t>команды</a:t>
            </a:r>
            <a:r>
              <a:rPr sz="2300" spc="30" dirty="0"/>
              <a:t> </a:t>
            </a:r>
            <a:r>
              <a:rPr sz="2300" spc="100" dirty="0"/>
              <a:t>есть </a:t>
            </a:r>
            <a:r>
              <a:rPr sz="2300" spc="-710" dirty="0"/>
              <a:t> </a:t>
            </a:r>
            <a:r>
              <a:rPr sz="2300" spc="65" dirty="0"/>
              <a:t>1000</a:t>
            </a:r>
            <a:r>
              <a:rPr sz="2300" spc="30" dirty="0"/>
              <a:t> </a:t>
            </a:r>
            <a:r>
              <a:rPr sz="2300" spc="-35" dirty="0"/>
              <a:t>игровых</a:t>
            </a:r>
            <a:r>
              <a:rPr sz="2300" spc="35" dirty="0"/>
              <a:t> </a:t>
            </a:r>
            <a:r>
              <a:rPr sz="2300" spc="30" dirty="0"/>
              <a:t>монет.</a:t>
            </a:r>
            <a:endParaRPr sz="2300"/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750"/>
          </a:p>
          <a:p>
            <a:pPr marL="60960">
              <a:lnSpc>
                <a:spcPct val="100000"/>
              </a:lnSpc>
            </a:pPr>
            <a:r>
              <a:rPr sz="3000" spc="5" dirty="0"/>
              <a:t>Виды</a:t>
            </a:r>
            <a:r>
              <a:rPr sz="3000" spc="30" dirty="0"/>
              <a:t> </a:t>
            </a:r>
            <a:r>
              <a:rPr sz="3000" spc="-40" dirty="0"/>
              <a:t>компаний</a:t>
            </a:r>
            <a:r>
              <a:rPr sz="3000" spc="30" dirty="0"/>
              <a:t> </a:t>
            </a:r>
            <a:r>
              <a:rPr sz="3000" spc="-70" dirty="0"/>
              <a:t>и</a:t>
            </a:r>
            <a:r>
              <a:rPr sz="3000" spc="30" dirty="0"/>
              <a:t> </a:t>
            </a:r>
            <a:r>
              <a:rPr sz="3000" spc="95" dirty="0"/>
              <a:t>стоимость</a:t>
            </a:r>
            <a:endParaRPr sz="3000"/>
          </a:p>
          <a:p>
            <a:pPr marL="12700" marR="5080">
              <a:lnSpc>
                <a:spcPct val="114100"/>
              </a:lnSpc>
              <a:spcBef>
                <a:spcPts val="305"/>
              </a:spcBef>
            </a:pPr>
            <a:r>
              <a:rPr sz="2300" spc="30" dirty="0"/>
              <a:t>После</a:t>
            </a:r>
            <a:r>
              <a:rPr sz="2300" spc="20" dirty="0"/>
              <a:t> </a:t>
            </a:r>
            <a:r>
              <a:rPr sz="2300" spc="5" dirty="0"/>
              <a:t>получения</a:t>
            </a:r>
            <a:r>
              <a:rPr sz="2300" spc="25" dirty="0"/>
              <a:t> </a:t>
            </a:r>
            <a:r>
              <a:rPr sz="2300" spc="65" dirty="0"/>
              <a:t>бюджета</a:t>
            </a:r>
            <a:r>
              <a:rPr sz="2300" spc="20" dirty="0"/>
              <a:t> </a:t>
            </a:r>
            <a:r>
              <a:rPr sz="2300" spc="-15" dirty="0"/>
              <a:t>команды</a:t>
            </a:r>
            <a:r>
              <a:rPr sz="2300" spc="25" dirty="0"/>
              <a:t> </a:t>
            </a:r>
            <a:r>
              <a:rPr sz="2300" spc="35" dirty="0"/>
              <a:t>могут </a:t>
            </a:r>
            <a:r>
              <a:rPr sz="2300" spc="-715" dirty="0"/>
              <a:t> </a:t>
            </a:r>
            <a:r>
              <a:rPr sz="2300" spc="35" dirty="0"/>
              <a:t>вложить</a:t>
            </a:r>
            <a:r>
              <a:rPr sz="2300" spc="30" dirty="0"/>
              <a:t> </a:t>
            </a:r>
            <a:r>
              <a:rPr sz="2300" dirty="0"/>
              <a:t>его</a:t>
            </a:r>
            <a:r>
              <a:rPr sz="2300" spc="30" dirty="0"/>
              <a:t> </a:t>
            </a:r>
            <a:r>
              <a:rPr sz="2300" spc="15" dirty="0"/>
              <a:t>в</a:t>
            </a:r>
            <a:r>
              <a:rPr sz="2300" spc="30" dirty="0"/>
              <a:t> </a:t>
            </a:r>
            <a:r>
              <a:rPr sz="2300" spc="25" dirty="0"/>
              <a:t>открытие</a:t>
            </a:r>
            <a:r>
              <a:rPr sz="2300" spc="35" dirty="0"/>
              <a:t> </a:t>
            </a:r>
            <a:r>
              <a:rPr sz="2300" spc="-35" dirty="0"/>
              <a:t>компаний</a:t>
            </a:r>
            <a:r>
              <a:rPr sz="2300" spc="30" dirty="0"/>
              <a:t> </a:t>
            </a:r>
            <a:r>
              <a:rPr sz="2300" spc="-65" dirty="0"/>
              <a:t>по </a:t>
            </a:r>
            <a:r>
              <a:rPr sz="2300" spc="-60" dirty="0"/>
              <a:t> </a:t>
            </a:r>
            <a:r>
              <a:rPr sz="2300" spc="10" dirty="0"/>
              <a:t>представленным</a:t>
            </a:r>
            <a:r>
              <a:rPr sz="2300" spc="25" dirty="0"/>
              <a:t> </a:t>
            </a:r>
            <a:r>
              <a:rPr sz="2300" spc="-10" dirty="0"/>
              <a:t>направлениям.</a:t>
            </a:r>
            <a:r>
              <a:rPr sz="2300" spc="25" dirty="0"/>
              <a:t> Главное </a:t>
            </a:r>
            <a:r>
              <a:rPr sz="2300" spc="30" dirty="0"/>
              <a:t> </a:t>
            </a:r>
            <a:r>
              <a:rPr sz="2300" spc="50" dirty="0"/>
              <a:t>условие </a:t>
            </a:r>
            <a:r>
              <a:rPr sz="2300" spc="145" dirty="0"/>
              <a:t>- </a:t>
            </a:r>
            <a:r>
              <a:rPr sz="2300" spc="55" dirty="0"/>
              <a:t>уложиться </a:t>
            </a:r>
            <a:r>
              <a:rPr sz="2300" spc="15" dirty="0"/>
              <a:t>в </a:t>
            </a:r>
            <a:r>
              <a:rPr sz="2300" spc="55" dirty="0"/>
              <a:t>бюджет. </a:t>
            </a:r>
            <a:r>
              <a:rPr sz="2300" spc="110" dirty="0"/>
              <a:t>Часть </a:t>
            </a:r>
            <a:r>
              <a:rPr sz="2300" spc="114" dirty="0"/>
              <a:t> </a:t>
            </a:r>
            <a:r>
              <a:rPr sz="2300" spc="65" dirty="0"/>
              <a:t>бюджета</a:t>
            </a:r>
            <a:r>
              <a:rPr sz="2300" spc="30" dirty="0"/>
              <a:t> </a:t>
            </a:r>
            <a:r>
              <a:rPr sz="2300" spc="25" dirty="0"/>
              <a:t>можно</a:t>
            </a:r>
            <a:r>
              <a:rPr sz="2300" spc="35" dirty="0"/>
              <a:t> сэкономить.</a:t>
            </a:r>
            <a:endParaRPr sz="2300"/>
          </a:p>
        </p:txBody>
      </p:sp>
      <p:sp>
        <p:nvSpPr>
          <p:cNvPr id="22" name="object 22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665"/>
              </a:spcBef>
            </a:pPr>
            <a:r>
              <a:rPr spc="-5" dirty="0"/>
              <a:t>Объявление</a:t>
            </a:r>
            <a:r>
              <a:rPr spc="25" dirty="0"/>
              <a:t> </a:t>
            </a:r>
            <a:r>
              <a:rPr spc="10" dirty="0"/>
              <a:t>ситуации</a:t>
            </a:r>
          </a:p>
          <a:p>
            <a:pPr marL="12700" marR="461645" algn="just">
              <a:lnSpc>
                <a:spcPct val="114100"/>
              </a:lnSpc>
              <a:spcBef>
                <a:spcPts val="45"/>
              </a:spcBef>
            </a:pPr>
            <a:r>
              <a:rPr sz="2300" spc="-10" dirty="0"/>
              <a:t>Объявление ситуации, </a:t>
            </a:r>
            <a:r>
              <a:rPr sz="2300" spc="-45" dirty="0"/>
              <a:t>произошедшей </a:t>
            </a:r>
            <a:r>
              <a:rPr sz="2300" spc="-5" dirty="0"/>
              <a:t>в </a:t>
            </a:r>
            <a:r>
              <a:rPr sz="2300" spc="-715" dirty="0"/>
              <a:t> </a:t>
            </a:r>
            <a:r>
              <a:rPr sz="2300" spc="-5" dirty="0"/>
              <a:t>мире. </a:t>
            </a:r>
            <a:r>
              <a:rPr sz="2300" spc="100" dirty="0"/>
              <a:t>Задача </a:t>
            </a:r>
            <a:r>
              <a:rPr sz="2300" spc="15" dirty="0"/>
              <a:t>детей </a:t>
            </a:r>
            <a:r>
              <a:rPr sz="2300" spc="130" dirty="0"/>
              <a:t>- </a:t>
            </a:r>
            <a:r>
              <a:rPr sz="2300" spc="-5" dirty="0"/>
              <a:t>предугадать </a:t>
            </a:r>
            <a:r>
              <a:rPr sz="2300" spc="-30" dirty="0"/>
              <a:t>как </a:t>
            </a:r>
            <a:r>
              <a:rPr sz="2300" spc="-25" dirty="0"/>
              <a:t> </a:t>
            </a:r>
            <a:r>
              <a:rPr sz="2300" dirty="0"/>
              <a:t>ситуация </a:t>
            </a:r>
            <a:r>
              <a:rPr sz="2300" spc="40" dirty="0"/>
              <a:t>может </a:t>
            </a:r>
            <a:r>
              <a:rPr sz="2300" spc="-40" dirty="0"/>
              <a:t>повлиять </a:t>
            </a:r>
            <a:r>
              <a:rPr sz="2300" spc="-35" dirty="0"/>
              <a:t>на </a:t>
            </a:r>
            <a:r>
              <a:rPr sz="2300" spc="40" dirty="0"/>
              <a:t>стоимость </a:t>
            </a:r>
            <a:r>
              <a:rPr sz="2300" spc="-715" dirty="0"/>
              <a:t> </a:t>
            </a:r>
            <a:r>
              <a:rPr sz="2300" spc="-65" dirty="0"/>
              <a:t>компании.</a:t>
            </a:r>
            <a:endParaRPr sz="2300"/>
          </a:p>
          <a:p>
            <a:pPr marL="64769">
              <a:lnSpc>
                <a:spcPct val="100000"/>
              </a:lnSpc>
              <a:spcBef>
                <a:spcPts val="890"/>
              </a:spcBef>
            </a:pPr>
            <a:r>
              <a:rPr spc="-55" dirty="0"/>
              <a:t>Покупка</a:t>
            </a:r>
            <a:r>
              <a:rPr spc="70" dirty="0"/>
              <a:t> </a:t>
            </a:r>
            <a:r>
              <a:rPr spc="-125" dirty="0"/>
              <a:t>и</a:t>
            </a:r>
            <a:r>
              <a:rPr spc="70" dirty="0"/>
              <a:t> </a:t>
            </a:r>
            <a:r>
              <a:rPr spc="10" dirty="0"/>
              <a:t>продажа</a:t>
            </a:r>
            <a:r>
              <a:rPr spc="70" dirty="0"/>
              <a:t> </a:t>
            </a:r>
            <a:r>
              <a:rPr spc="-90" dirty="0"/>
              <a:t>компаний</a:t>
            </a:r>
          </a:p>
          <a:p>
            <a:pPr marL="64769" marR="5080">
              <a:lnSpc>
                <a:spcPct val="114100"/>
              </a:lnSpc>
              <a:spcBef>
                <a:spcPts val="755"/>
              </a:spcBef>
            </a:pPr>
            <a:r>
              <a:rPr sz="2300" spc="-10" dirty="0"/>
              <a:t>Проанализировав</a:t>
            </a:r>
            <a:r>
              <a:rPr sz="2300" spc="50" dirty="0"/>
              <a:t> </a:t>
            </a:r>
            <a:r>
              <a:rPr sz="2300" spc="-10" dirty="0"/>
              <a:t>ситуации,</a:t>
            </a:r>
            <a:r>
              <a:rPr sz="2300" spc="55" dirty="0"/>
              <a:t> </a:t>
            </a:r>
            <a:r>
              <a:rPr sz="2300" spc="-55" dirty="0"/>
              <a:t>команды </a:t>
            </a:r>
            <a:r>
              <a:rPr sz="2300" spc="-50" dirty="0"/>
              <a:t> </a:t>
            </a:r>
            <a:r>
              <a:rPr sz="2300" dirty="0"/>
              <a:t>могут</a:t>
            </a:r>
            <a:r>
              <a:rPr sz="2300" spc="50" dirty="0"/>
              <a:t> </a:t>
            </a:r>
            <a:r>
              <a:rPr sz="2300" spc="20" dirty="0"/>
              <a:t>увеличить</a:t>
            </a:r>
            <a:r>
              <a:rPr sz="2300" spc="55" dirty="0"/>
              <a:t> </a:t>
            </a:r>
            <a:r>
              <a:rPr sz="2300" spc="-25" dirty="0"/>
              <a:t>вложения</a:t>
            </a:r>
            <a:r>
              <a:rPr sz="2300" spc="55" dirty="0"/>
              <a:t> </a:t>
            </a:r>
            <a:r>
              <a:rPr sz="2300" spc="-5" dirty="0"/>
              <a:t>в</a:t>
            </a:r>
            <a:r>
              <a:rPr sz="2300" spc="55" dirty="0"/>
              <a:t> </a:t>
            </a:r>
            <a:r>
              <a:rPr sz="2300" spc="-75" dirty="0"/>
              <a:t>компании</a:t>
            </a:r>
            <a:r>
              <a:rPr sz="2300" spc="55" dirty="0"/>
              <a:t> </a:t>
            </a:r>
            <a:r>
              <a:rPr sz="2300" spc="-80" dirty="0"/>
              <a:t>или </a:t>
            </a:r>
            <a:r>
              <a:rPr sz="2300" spc="-715" dirty="0"/>
              <a:t> </a:t>
            </a:r>
            <a:r>
              <a:rPr sz="2300" spc="-5" dirty="0"/>
              <a:t>продать</a:t>
            </a:r>
            <a:r>
              <a:rPr sz="2300" spc="55" dirty="0"/>
              <a:t> </a:t>
            </a:r>
            <a:r>
              <a:rPr sz="2300" spc="-110" dirty="0"/>
              <a:t>их</a:t>
            </a:r>
            <a:r>
              <a:rPr sz="2300" spc="60" dirty="0"/>
              <a:t> </a:t>
            </a:r>
            <a:r>
              <a:rPr sz="2300" spc="-15" dirty="0"/>
              <a:t>до</a:t>
            </a:r>
            <a:r>
              <a:rPr sz="2300" spc="60" dirty="0"/>
              <a:t> </a:t>
            </a:r>
            <a:r>
              <a:rPr sz="2300" spc="-5" dirty="0"/>
              <a:t>момента</a:t>
            </a:r>
            <a:r>
              <a:rPr sz="2300" spc="60" dirty="0"/>
              <a:t> </a:t>
            </a:r>
            <a:r>
              <a:rPr sz="2300" spc="-25" dirty="0"/>
              <a:t>объявления</a:t>
            </a:r>
            <a:r>
              <a:rPr sz="2300" spc="60" dirty="0"/>
              <a:t> </a:t>
            </a:r>
            <a:r>
              <a:rPr sz="2300" spc="-75" dirty="0"/>
              <a:t>новых </a:t>
            </a:r>
            <a:r>
              <a:rPr sz="2300" spc="-715" dirty="0"/>
              <a:t> </a:t>
            </a:r>
            <a:r>
              <a:rPr sz="2300" spc="-70" dirty="0"/>
              <a:t>цен,</a:t>
            </a:r>
            <a:r>
              <a:rPr sz="2300" spc="50" dirty="0"/>
              <a:t> </a:t>
            </a:r>
            <a:r>
              <a:rPr sz="2300" spc="-55" dirty="0"/>
              <a:t>тайминг</a:t>
            </a:r>
            <a:r>
              <a:rPr sz="2300" spc="55" dirty="0"/>
              <a:t> </a:t>
            </a:r>
            <a:r>
              <a:rPr sz="2300" spc="130" dirty="0"/>
              <a:t>-</a:t>
            </a:r>
            <a:r>
              <a:rPr sz="2300" spc="50" dirty="0"/>
              <a:t> </a:t>
            </a:r>
            <a:r>
              <a:rPr sz="2300" spc="155" dirty="0"/>
              <a:t>5</a:t>
            </a:r>
            <a:r>
              <a:rPr sz="2300" spc="55" dirty="0"/>
              <a:t> </a:t>
            </a:r>
            <a:r>
              <a:rPr sz="2300" spc="-15" dirty="0"/>
              <a:t>минут.</a:t>
            </a:r>
            <a:endParaRPr sz="2300"/>
          </a:p>
          <a:p>
            <a:pPr marL="27940">
              <a:lnSpc>
                <a:spcPct val="100000"/>
              </a:lnSpc>
              <a:spcBef>
                <a:spcPts val="209"/>
              </a:spcBef>
            </a:pPr>
            <a:r>
              <a:rPr spc="-20" dirty="0"/>
              <a:t>Конец</a:t>
            </a:r>
            <a:r>
              <a:rPr spc="30" dirty="0"/>
              <a:t> </a:t>
            </a:r>
            <a:r>
              <a:rPr spc="-105" dirty="0"/>
              <a:t>игры</a:t>
            </a:r>
          </a:p>
          <a:p>
            <a:pPr marL="12700" marR="913765">
              <a:lnSpc>
                <a:spcPct val="114100"/>
              </a:lnSpc>
              <a:spcBef>
                <a:spcPts val="755"/>
              </a:spcBef>
            </a:pPr>
            <a:r>
              <a:rPr sz="2300" spc="30" dirty="0"/>
              <a:t>Побеждает</a:t>
            </a:r>
            <a:r>
              <a:rPr sz="2300" spc="40" dirty="0"/>
              <a:t> </a:t>
            </a:r>
            <a:r>
              <a:rPr sz="2300" spc="-35" dirty="0"/>
              <a:t>команда,</a:t>
            </a:r>
            <a:r>
              <a:rPr sz="2300" spc="45" dirty="0"/>
              <a:t> чей </a:t>
            </a:r>
            <a:r>
              <a:rPr sz="2300" spc="35" dirty="0"/>
              <a:t>бюджет</a:t>
            </a:r>
            <a:r>
              <a:rPr sz="2300" spc="45" dirty="0"/>
              <a:t> </a:t>
            </a:r>
            <a:r>
              <a:rPr sz="2300" spc="-35" dirty="0"/>
              <a:t>на </a:t>
            </a:r>
            <a:r>
              <a:rPr sz="2300" spc="-710" dirty="0"/>
              <a:t> </a:t>
            </a:r>
            <a:r>
              <a:rPr sz="2300" spc="-15" dirty="0"/>
              <a:t>момент</a:t>
            </a:r>
            <a:r>
              <a:rPr sz="2300" spc="50" dirty="0"/>
              <a:t> </a:t>
            </a:r>
            <a:r>
              <a:rPr sz="2300" spc="-45" dirty="0"/>
              <a:t>конца</a:t>
            </a:r>
            <a:r>
              <a:rPr sz="2300" spc="55" dirty="0"/>
              <a:t> </a:t>
            </a:r>
            <a:r>
              <a:rPr sz="2300" spc="-85" dirty="0"/>
              <a:t>игры</a:t>
            </a:r>
            <a:r>
              <a:rPr sz="2300" spc="50" dirty="0"/>
              <a:t> </a:t>
            </a:r>
            <a:r>
              <a:rPr sz="2300" spc="55" dirty="0"/>
              <a:t>будет </a:t>
            </a:r>
            <a:r>
              <a:rPr sz="2300" spc="-10" dirty="0"/>
              <a:t>больше.</a:t>
            </a:r>
            <a:endParaRPr sz="2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1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55" dirty="0">
                <a:latin typeface="Lucida Sans Unicode"/>
                <a:cs typeface="Lucida Sans Unicode"/>
              </a:rPr>
              <a:t>КИНОКОМПАНИЯ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465" dirty="0">
                <a:latin typeface="Lucida Sans Unicode"/>
                <a:cs typeface="Lucida Sans Unicode"/>
              </a:rPr>
              <a:t>С</a:t>
            </a:r>
            <a:r>
              <a:rPr sz="3250" spc="10" dirty="0">
                <a:latin typeface="Lucida Sans Unicode"/>
                <a:cs typeface="Lucida Sans Unicode"/>
              </a:rPr>
              <a:t>П</a:t>
            </a:r>
            <a:r>
              <a:rPr sz="3250" spc="215" dirty="0">
                <a:latin typeface="Lucida Sans Unicode"/>
                <a:cs typeface="Lucida Sans Unicode"/>
              </a:rPr>
              <a:t>О</a:t>
            </a:r>
            <a:r>
              <a:rPr sz="3250" spc="380" dirty="0">
                <a:latin typeface="Lucida Sans Unicode"/>
                <a:cs typeface="Lucida Sans Unicode"/>
              </a:rPr>
              <a:t>Р</a:t>
            </a:r>
            <a:r>
              <a:rPr sz="3250" spc="280" dirty="0">
                <a:latin typeface="Lucida Sans Unicode"/>
                <a:cs typeface="Lucida Sans Unicode"/>
              </a:rPr>
              <a:t>Т</a:t>
            </a:r>
            <a:r>
              <a:rPr sz="3250" spc="220" dirty="0">
                <a:latin typeface="Lucida Sans Unicode"/>
                <a:cs typeface="Lucida Sans Unicode"/>
              </a:rPr>
              <a:t>И</a:t>
            </a:r>
            <a:r>
              <a:rPr sz="3250" spc="405" dirty="0">
                <a:latin typeface="Lucida Sans Unicode"/>
                <a:cs typeface="Lucida Sans Unicode"/>
              </a:rPr>
              <a:t>В</a:t>
            </a:r>
            <a:r>
              <a:rPr sz="3250" spc="140" dirty="0">
                <a:latin typeface="Lucida Sans Unicode"/>
                <a:cs typeface="Lucida Sans Unicode"/>
              </a:rPr>
              <a:t>Н</a:t>
            </a:r>
            <a:r>
              <a:rPr sz="3250" spc="175" dirty="0">
                <a:latin typeface="Lucida Sans Unicode"/>
                <a:cs typeface="Lucida Sans Unicode"/>
              </a:rPr>
              <a:t>Ы</a:t>
            </a:r>
            <a:r>
              <a:rPr sz="3250" spc="15" dirty="0">
                <a:latin typeface="Lucida Sans Unicode"/>
                <a:cs typeface="Lucida Sans Unicode"/>
              </a:rPr>
              <a:t>Й  </a:t>
            </a:r>
            <a:r>
              <a:rPr sz="3250" spc="185" dirty="0">
                <a:latin typeface="Lucida Sans Unicode"/>
                <a:cs typeface="Lucida Sans Unicode"/>
              </a:rPr>
              <a:t>КЛУБ</a:t>
            </a:r>
            <a:endParaRPr sz="32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9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185" dirty="0">
                <a:latin typeface="Lucida Sans Unicode"/>
                <a:cs typeface="Lucida Sans Unicode"/>
              </a:rPr>
              <a:t>ОБУВНАЯ </a:t>
            </a:r>
            <a:r>
              <a:rPr sz="3200" spc="190" dirty="0">
                <a:latin typeface="Lucida Sans Unicode"/>
                <a:cs typeface="Lucida Sans Unicode"/>
              </a:rPr>
              <a:t> </a:t>
            </a:r>
            <a:r>
              <a:rPr sz="3200" spc="245" dirty="0">
                <a:latin typeface="Lucida Sans Unicode"/>
                <a:cs typeface="Lucida Sans Unicode"/>
              </a:rPr>
              <a:t>К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-15" dirty="0">
                <a:latin typeface="Lucida Sans Unicode"/>
                <a:cs typeface="Lucida Sans Unicode"/>
              </a:rPr>
              <a:t>П</a:t>
            </a: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114" dirty="0">
                <a:latin typeface="Lucida Sans Unicode"/>
                <a:cs typeface="Lucida Sans Unicode"/>
              </a:rPr>
              <a:t>Н</a:t>
            </a:r>
            <a:r>
              <a:rPr sz="3200" spc="190" dirty="0">
                <a:latin typeface="Lucida Sans Unicode"/>
                <a:cs typeface="Lucida Sans Unicode"/>
              </a:rPr>
              <a:t>И</a:t>
            </a:r>
            <a:r>
              <a:rPr sz="3200" spc="15" dirty="0">
                <a:latin typeface="Lucida Sans Unicode"/>
                <a:cs typeface="Lucida Sans Unicode"/>
              </a:rPr>
              <a:t>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8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555" dirty="0">
                <a:latin typeface="Lucida Sans Unicode"/>
                <a:cs typeface="Lucida Sans Unicode"/>
              </a:rPr>
              <a:t>Ф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430" dirty="0">
                <a:latin typeface="Lucida Sans Unicode"/>
                <a:cs typeface="Lucida Sans Unicode"/>
              </a:rPr>
              <a:t>С</a:t>
            </a:r>
            <a:r>
              <a:rPr sz="3200" spc="245" dirty="0">
                <a:latin typeface="Lucida Sans Unicode"/>
                <a:cs typeface="Lucida Sans Unicode"/>
              </a:rPr>
              <a:t>К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30" dirty="0">
                <a:latin typeface="Lucida Sans Unicode"/>
                <a:cs typeface="Lucida Sans Unicode"/>
              </a:rPr>
              <a:t>Е  </a:t>
            </a:r>
            <a:r>
              <a:rPr sz="3200" spc="285" dirty="0">
                <a:latin typeface="Lucida Sans Unicode"/>
                <a:cs typeface="Lucida Sans Unicode"/>
              </a:rPr>
              <a:t>ХОЗЯЙСТВО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380" dirty="0">
                <a:latin typeface="Lucida Sans Unicode"/>
                <a:cs typeface="Lucida Sans Unicode"/>
              </a:rPr>
              <a:t>В</a:t>
            </a:r>
            <a:r>
              <a:rPr sz="3200" spc="254" dirty="0">
                <a:latin typeface="Lucida Sans Unicode"/>
                <a:cs typeface="Lucida Sans Unicode"/>
              </a:rPr>
              <a:t>Т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95" dirty="0">
                <a:latin typeface="Lucida Sans Unicode"/>
                <a:cs typeface="Lucida Sans Unicode"/>
              </a:rPr>
              <a:t>Б</a:t>
            </a:r>
            <a:r>
              <a:rPr sz="3200" spc="190" dirty="0">
                <a:latin typeface="Lucida Sans Unicode"/>
                <a:cs typeface="Lucida Sans Unicode"/>
              </a:rPr>
              <a:t>И</a:t>
            </a:r>
            <a:r>
              <a:rPr sz="3200" spc="120" dirty="0">
                <a:latin typeface="Lucida Sans Unicode"/>
                <a:cs typeface="Lucida Sans Unicode"/>
              </a:rPr>
              <a:t>Л</a:t>
            </a:r>
            <a:r>
              <a:rPr sz="3200" spc="300" dirty="0">
                <a:latin typeface="Lucida Sans Unicode"/>
                <a:cs typeface="Lucida Sans Unicode"/>
              </a:rPr>
              <a:t>Ь</a:t>
            </a:r>
            <a:r>
              <a:rPr sz="3200" spc="114" dirty="0">
                <a:latin typeface="Lucida Sans Unicode"/>
                <a:cs typeface="Lucida Sans Unicode"/>
              </a:rPr>
              <a:t>Н</a:t>
            </a: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10" dirty="0">
                <a:latin typeface="Lucida Sans Unicode"/>
                <a:cs typeface="Lucida Sans Unicode"/>
              </a:rPr>
              <a:t>Я  </a:t>
            </a:r>
            <a:r>
              <a:rPr sz="3200" spc="140" dirty="0">
                <a:latin typeface="Lucida Sans Unicode"/>
                <a:cs typeface="Lucida Sans Unicode"/>
              </a:rPr>
              <a:t>КОМПАНИЯ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684308" y="352765"/>
            <a:ext cx="11432540" cy="2178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829560">
              <a:lnSpc>
                <a:spcPct val="115799"/>
              </a:lnSpc>
              <a:spcBef>
                <a:spcPts val="95"/>
              </a:spcBef>
            </a:pPr>
            <a:r>
              <a:rPr sz="6100" spc="50" dirty="0">
                <a:latin typeface="Lucida Sans Unicode"/>
                <a:cs typeface="Lucida Sans Unicode"/>
              </a:rPr>
              <a:t>НАПРАВЛЕНИЯ </a:t>
            </a:r>
            <a:r>
              <a:rPr sz="6100" spc="55" dirty="0">
                <a:latin typeface="Lucida Sans Unicode"/>
                <a:cs typeface="Lucida Sans Unicode"/>
              </a:rPr>
              <a:t> </a:t>
            </a:r>
            <a:r>
              <a:rPr sz="6100" spc="95" dirty="0">
                <a:latin typeface="Lucida Sans Unicode"/>
                <a:cs typeface="Lucida Sans Unicode"/>
              </a:rPr>
              <a:t>ДЕЯТЕЛЬНОСТИ</a:t>
            </a:r>
            <a:r>
              <a:rPr sz="6100" spc="15" dirty="0">
                <a:latin typeface="Lucida Sans Unicode"/>
                <a:cs typeface="Lucida Sans Unicode"/>
              </a:rPr>
              <a:t> </a:t>
            </a:r>
            <a:r>
              <a:rPr sz="6100" spc="35" dirty="0">
                <a:latin typeface="Lucida Sans Unicode"/>
                <a:cs typeface="Lucida Sans Unicode"/>
              </a:rPr>
              <a:t>КОМПАНИЙ:</a:t>
            </a:r>
            <a:endParaRPr sz="61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715578" y="9636849"/>
            <a:ext cx="299085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130" dirty="0">
                <a:solidFill>
                  <a:srgbClr val="FFFFFF"/>
                </a:solidFill>
                <a:latin typeface="Lucida Sans Unicode"/>
                <a:cs typeface="Lucida Sans Unicode"/>
              </a:rPr>
              <a:t>3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31426" y="2929027"/>
            <a:ext cx="39046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215" dirty="0">
                <a:latin typeface="Lucida Sans Unicode"/>
                <a:cs typeface="Lucida Sans Unicode"/>
              </a:rPr>
              <a:t>ПРОИЗВОДИТЕЛЬ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006312" y="3416631"/>
            <a:ext cx="3354704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2780" marR="5080" indent="-640715">
              <a:lnSpc>
                <a:spcPct val="115199"/>
              </a:lnSpc>
              <a:spcBef>
                <a:spcPts val="100"/>
              </a:spcBef>
            </a:pPr>
            <a:r>
              <a:rPr sz="3200" spc="715" dirty="0">
                <a:latin typeface="Lucida Sans Unicode"/>
                <a:cs typeface="Lucida Sans Unicode"/>
              </a:rPr>
              <a:t>Э</a:t>
            </a:r>
            <a:r>
              <a:rPr sz="3200" spc="120" dirty="0">
                <a:latin typeface="Lucida Sans Unicode"/>
                <a:cs typeface="Lucida Sans Unicode"/>
              </a:rPr>
              <a:t>Л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245" dirty="0">
                <a:latin typeface="Lucida Sans Unicode"/>
                <a:cs typeface="Lucida Sans Unicode"/>
              </a:rPr>
              <a:t>К</a:t>
            </a:r>
            <a:r>
              <a:rPr sz="3200" spc="254" dirty="0">
                <a:latin typeface="Lucida Sans Unicode"/>
                <a:cs typeface="Lucida Sans Unicode"/>
              </a:rPr>
              <a:t>Т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114" dirty="0">
                <a:latin typeface="Lucida Sans Unicode"/>
                <a:cs typeface="Lucida Sans Unicode"/>
              </a:rPr>
              <a:t>НН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dirty="0">
                <a:latin typeface="Lucida Sans Unicode"/>
                <a:cs typeface="Lucida Sans Unicode"/>
              </a:rPr>
              <a:t>Й  </a:t>
            </a:r>
            <a:r>
              <a:rPr sz="3200" spc="195" dirty="0">
                <a:latin typeface="Lucida Sans Unicode"/>
                <a:cs typeface="Lucida Sans Unicode"/>
              </a:rPr>
              <a:t>ТЕХНИКИ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489696" y="7970573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215" dirty="0">
                <a:latin typeface="Lucida Sans Unicode"/>
                <a:cs typeface="Lucida Sans Unicode"/>
              </a:rPr>
              <a:t>5</a:t>
            </a:r>
            <a:r>
              <a:rPr sz="3200" spc="275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648289" y="4996156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50" dirty="0">
                <a:latin typeface="Lucida Sans Unicode"/>
                <a:cs typeface="Lucida Sans Unicode"/>
              </a:rPr>
              <a:t>1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14637" y="4914673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50" dirty="0">
                <a:latin typeface="Lucida Sans Unicode"/>
                <a:cs typeface="Lucida Sans Unicode"/>
              </a:rPr>
              <a:t>1</a:t>
            </a:r>
            <a:r>
              <a:rPr sz="3200" spc="210" dirty="0">
                <a:latin typeface="Lucida Sans Unicode"/>
                <a:cs typeface="Lucida Sans Unicode"/>
              </a:rPr>
              <a:t>5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385905" y="8170139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95" dirty="0">
                <a:latin typeface="Lucida Sans Unicode"/>
                <a:cs typeface="Lucida Sans Unicode"/>
              </a:rPr>
              <a:t>2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45320" y="5155018"/>
            <a:ext cx="87121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95" dirty="0">
                <a:latin typeface="Lucida Sans Unicode"/>
                <a:cs typeface="Lucida Sans Unicode"/>
              </a:rPr>
              <a:t>2</a:t>
            </a:r>
            <a:r>
              <a:rPr sz="3200" spc="210" dirty="0">
                <a:latin typeface="Lucida Sans Unicode"/>
                <a:cs typeface="Lucida Sans Unicode"/>
              </a:rPr>
              <a:t>5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66946" y="8170139"/>
            <a:ext cx="88074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14" dirty="0">
                <a:latin typeface="Lucida Sans Unicode"/>
                <a:cs typeface="Lucida Sans Unicode"/>
              </a:rPr>
              <a:t>3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735541" y="2541459"/>
            <a:ext cx="1376680" cy="1377315"/>
          </a:xfrm>
          <a:custGeom>
            <a:avLst/>
            <a:gdLst/>
            <a:ahLst/>
            <a:cxnLst/>
            <a:rect l="l" t="t" r="r" b="b"/>
            <a:pathLst>
              <a:path w="1376680" h="1377314">
                <a:moveTo>
                  <a:pt x="1376680" y="0"/>
                </a:moveTo>
                <a:lnTo>
                  <a:pt x="1263650" y="0"/>
                </a:lnTo>
                <a:lnTo>
                  <a:pt x="0" y="0"/>
                </a:lnTo>
                <a:lnTo>
                  <a:pt x="0" y="113169"/>
                </a:lnTo>
                <a:lnTo>
                  <a:pt x="1263650" y="113169"/>
                </a:lnTo>
                <a:lnTo>
                  <a:pt x="1263650" y="1376781"/>
                </a:lnTo>
                <a:lnTo>
                  <a:pt x="1376680" y="1376781"/>
                </a:lnTo>
                <a:lnTo>
                  <a:pt x="1376680" y="0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3961" y="449998"/>
            <a:ext cx="2245995" cy="2780030"/>
          </a:xfrm>
          <a:custGeom>
            <a:avLst/>
            <a:gdLst/>
            <a:ahLst/>
            <a:cxnLst/>
            <a:rect l="l" t="t" r="r" b="b"/>
            <a:pathLst>
              <a:path w="2245995" h="2780030">
                <a:moveTo>
                  <a:pt x="2245525" y="0"/>
                </a:moveTo>
                <a:lnTo>
                  <a:pt x="0" y="0"/>
                </a:lnTo>
                <a:lnTo>
                  <a:pt x="0" y="228600"/>
                </a:lnTo>
                <a:lnTo>
                  <a:pt x="0" y="2780030"/>
                </a:lnTo>
                <a:lnTo>
                  <a:pt x="228485" y="2780030"/>
                </a:lnTo>
                <a:lnTo>
                  <a:pt x="228485" y="228600"/>
                </a:lnTo>
                <a:lnTo>
                  <a:pt x="2245525" y="228600"/>
                </a:lnTo>
                <a:lnTo>
                  <a:pt x="2245525" y="0"/>
                </a:lnTo>
                <a:close/>
              </a:path>
            </a:pathLst>
          </a:custGeom>
          <a:solidFill>
            <a:srgbClr val="527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80832" y="6897585"/>
            <a:ext cx="1376680" cy="1377315"/>
          </a:xfrm>
          <a:custGeom>
            <a:avLst/>
            <a:gdLst/>
            <a:ahLst/>
            <a:cxnLst/>
            <a:rect l="l" t="t" r="r" b="b"/>
            <a:pathLst>
              <a:path w="1376679" h="1377315">
                <a:moveTo>
                  <a:pt x="1376680" y="1263624"/>
                </a:moveTo>
                <a:lnTo>
                  <a:pt x="113030" y="1263624"/>
                </a:lnTo>
                <a:lnTo>
                  <a:pt x="113030" y="0"/>
                </a:lnTo>
                <a:lnTo>
                  <a:pt x="0" y="0"/>
                </a:lnTo>
                <a:lnTo>
                  <a:pt x="0" y="1376781"/>
                </a:lnTo>
                <a:lnTo>
                  <a:pt x="113030" y="1376781"/>
                </a:lnTo>
                <a:lnTo>
                  <a:pt x="1376680" y="1376781"/>
                </a:lnTo>
                <a:lnTo>
                  <a:pt x="1376680" y="1263624"/>
                </a:lnTo>
                <a:close/>
              </a:path>
            </a:pathLst>
          </a:custGeom>
          <a:solidFill>
            <a:srgbClr val="C7500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4522899" y="7549719"/>
            <a:ext cx="3765550" cy="2737485"/>
            <a:chOff x="14522899" y="7549719"/>
            <a:chExt cx="3765550" cy="2737485"/>
          </a:xfrm>
        </p:grpSpPr>
        <p:sp>
          <p:nvSpPr>
            <p:cNvPr id="6" name="object 6"/>
            <p:cNvSpPr/>
            <p:nvPr/>
          </p:nvSpPr>
          <p:spPr>
            <a:xfrm>
              <a:off x="14522899" y="7549719"/>
              <a:ext cx="3765550" cy="2737485"/>
            </a:xfrm>
            <a:custGeom>
              <a:avLst/>
              <a:gdLst/>
              <a:ahLst/>
              <a:cxnLst/>
              <a:rect l="l" t="t" r="r" b="b"/>
              <a:pathLst>
                <a:path w="3765550" h="2737484">
                  <a:moveTo>
                    <a:pt x="1530468" y="65232"/>
                  </a:moveTo>
                  <a:lnTo>
                    <a:pt x="1568102" y="0"/>
                  </a:lnTo>
                  <a:lnTo>
                    <a:pt x="1595701" y="0"/>
                  </a:lnTo>
                  <a:lnTo>
                    <a:pt x="1530468" y="65232"/>
                  </a:lnTo>
                  <a:close/>
                </a:path>
                <a:path w="3765550" h="2737484">
                  <a:moveTo>
                    <a:pt x="1083872" y="837993"/>
                  </a:moveTo>
                  <a:lnTo>
                    <a:pt x="1307170" y="451613"/>
                  </a:lnTo>
                  <a:lnTo>
                    <a:pt x="1758783" y="0"/>
                  </a:lnTo>
                  <a:lnTo>
                    <a:pt x="1921866" y="0"/>
                  </a:lnTo>
                  <a:lnTo>
                    <a:pt x="1083872" y="837993"/>
                  </a:lnTo>
                  <a:close/>
                </a:path>
                <a:path w="3765550" h="2737484">
                  <a:moveTo>
                    <a:pt x="637276" y="1610754"/>
                  </a:moveTo>
                  <a:lnTo>
                    <a:pt x="860574" y="1224374"/>
                  </a:lnTo>
                  <a:lnTo>
                    <a:pt x="2084948" y="0"/>
                  </a:lnTo>
                  <a:lnTo>
                    <a:pt x="2248031" y="0"/>
                  </a:lnTo>
                  <a:lnTo>
                    <a:pt x="637276" y="1610754"/>
                  </a:lnTo>
                  <a:close/>
                </a:path>
                <a:path w="3765550" h="2737484">
                  <a:moveTo>
                    <a:pt x="190681" y="2383515"/>
                  </a:moveTo>
                  <a:lnTo>
                    <a:pt x="413979" y="1997134"/>
                  </a:lnTo>
                  <a:lnTo>
                    <a:pt x="2411114" y="0"/>
                  </a:lnTo>
                  <a:lnTo>
                    <a:pt x="2574196" y="0"/>
                  </a:lnTo>
                  <a:lnTo>
                    <a:pt x="190681" y="2383515"/>
                  </a:lnTo>
                  <a:close/>
                </a:path>
                <a:path w="3765550" h="2737484">
                  <a:moveTo>
                    <a:pt x="163082" y="2737279"/>
                  </a:moveTo>
                  <a:lnTo>
                    <a:pt x="0" y="2737279"/>
                  </a:lnTo>
                  <a:lnTo>
                    <a:pt x="2737279" y="0"/>
                  </a:lnTo>
                  <a:lnTo>
                    <a:pt x="2900362" y="0"/>
                  </a:lnTo>
                  <a:lnTo>
                    <a:pt x="163082" y="2737279"/>
                  </a:lnTo>
                  <a:close/>
                </a:path>
                <a:path w="3765550" h="2737484">
                  <a:moveTo>
                    <a:pt x="491756" y="2737279"/>
                  </a:moveTo>
                  <a:lnTo>
                    <a:pt x="328674" y="2737279"/>
                  </a:lnTo>
                  <a:lnTo>
                    <a:pt x="3065953" y="0"/>
                  </a:lnTo>
                  <a:lnTo>
                    <a:pt x="3229036" y="0"/>
                  </a:lnTo>
                  <a:lnTo>
                    <a:pt x="491756" y="2737279"/>
                  </a:lnTo>
                  <a:close/>
                </a:path>
                <a:path w="3765550" h="2737484">
                  <a:moveTo>
                    <a:pt x="815816" y="2737279"/>
                  </a:moveTo>
                  <a:lnTo>
                    <a:pt x="652665" y="2737279"/>
                  </a:lnTo>
                  <a:lnTo>
                    <a:pt x="3392119" y="0"/>
                  </a:lnTo>
                  <a:lnTo>
                    <a:pt x="3555201" y="0"/>
                  </a:lnTo>
                  <a:lnTo>
                    <a:pt x="815816" y="2737279"/>
                  </a:lnTo>
                  <a:close/>
                </a:path>
                <a:path w="3765550" h="2737484">
                  <a:moveTo>
                    <a:pt x="1144087" y="2737279"/>
                  </a:moveTo>
                  <a:lnTo>
                    <a:pt x="981004" y="2737279"/>
                  </a:lnTo>
                  <a:lnTo>
                    <a:pt x="3718284" y="0"/>
                  </a:lnTo>
                  <a:lnTo>
                    <a:pt x="3765099" y="0"/>
                  </a:lnTo>
                  <a:lnTo>
                    <a:pt x="3765099" y="116267"/>
                  </a:lnTo>
                  <a:lnTo>
                    <a:pt x="1144087" y="2737279"/>
                  </a:lnTo>
                  <a:close/>
                </a:path>
                <a:path w="3765550" h="2737484">
                  <a:moveTo>
                    <a:pt x="1470252" y="2737279"/>
                  </a:moveTo>
                  <a:lnTo>
                    <a:pt x="1307169" y="2737279"/>
                  </a:lnTo>
                  <a:lnTo>
                    <a:pt x="3765099" y="279349"/>
                  </a:lnTo>
                  <a:lnTo>
                    <a:pt x="3765099" y="442432"/>
                  </a:lnTo>
                  <a:lnTo>
                    <a:pt x="1470252" y="2737279"/>
                  </a:lnTo>
                  <a:close/>
                </a:path>
                <a:path w="3765550" h="2737484">
                  <a:moveTo>
                    <a:pt x="1796417" y="2737279"/>
                  </a:moveTo>
                  <a:lnTo>
                    <a:pt x="1633335" y="2737279"/>
                  </a:lnTo>
                  <a:lnTo>
                    <a:pt x="3765099" y="605515"/>
                  </a:lnTo>
                  <a:lnTo>
                    <a:pt x="3765099" y="768597"/>
                  </a:lnTo>
                  <a:lnTo>
                    <a:pt x="1796417" y="2737279"/>
                  </a:lnTo>
                  <a:close/>
                </a:path>
                <a:path w="3765550" h="2737484">
                  <a:moveTo>
                    <a:pt x="2121768" y="2737279"/>
                  </a:moveTo>
                  <a:lnTo>
                    <a:pt x="1957777" y="2737279"/>
                  </a:lnTo>
                  <a:lnTo>
                    <a:pt x="3765099" y="931094"/>
                  </a:lnTo>
                  <a:lnTo>
                    <a:pt x="3765099" y="1096005"/>
                  </a:lnTo>
                  <a:lnTo>
                    <a:pt x="2121768" y="2737279"/>
                  </a:lnTo>
                  <a:close/>
                </a:path>
                <a:path w="3765550" h="2737484">
                  <a:moveTo>
                    <a:pt x="2450280" y="2737279"/>
                  </a:moveTo>
                  <a:lnTo>
                    <a:pt x="2287261" y="2737279"/>
                  </a:lnTo>
                  <a:lnTo>
                    <a:pt x="3765099" y="1258516"/>
                  </a:lnTo>
                  <a:lnTo>
                    <a:pt x="3765099" y="1421636"/>
                  </a:lnTo>
                  <a:lnTo>
                    <a:pt x="2450280" y="2737279"/>
                  </a:lnTo>
                  <a:close/>
                </a:path>
                <a:path w="3765550" h="2737484">
                  <a:moveTo>
                    <a:pt x="2777422" y="2737279"/>
                  </a:moveTo>
                  <a:lnTo>
                    <a:pt x="2614339" y="2737279"/>
                  </a:lnTo>
                  <a:lnTo>
                    <a:pt x="3765099" y="1586520"/>
                  </a:lnTo>
                  <a:lnTo>
                    <a:pt x="3765099" y="1749602"/>
                  </a:lnTo>
                  <a:lnTo>
                    <a:pt x="2777422" y="2737279"/>
                  </a:lnTo>
                  <a:close/>
                </a:path>
                <a:path w="3765550" h="2737484">
                  <a:moveTo>
                    <a:pt x="3103588" y="2737279"/>
                  </a:moveTo>
                  <a:lnTo>
                    <a:pt x="2940505" y="2737279"/>
                  </a:lnTo>
                  <a:lnTo>
                    <a:pt x="3765099" y="1912685"/>
                  </a:lnTo>
                  <a:lnTo>
                    <a:pt x="3765099" y="2075768"/>
                  </a:lnTo>
                  <a:lnTo>
                    <a:pt x="3103588" y="2737279"/>
                  </a:lnTo>
                  <a:close/>
                </a:path>
                <a:path w="3765550" h="2737484">
                  <a:moveTo>
                    <a:pt x="3429753" y="2737279"/>
                  </a:moveTo>
                  <a:lnTo>
                    <a:pt x="3266670" y="2737279"/>
                  </a:lnTo>
                  <a:lnTo>
                    <a:pt x="3765099" y="2238850"/>
                  </a:lnTo>
                  <a:lnTo>
                    <a:pt x="3765099" y="2401933"/>
                  </a:lnTo>
                  <a:lnTo>
                    <a:pt x="3429753" y="2737279"/>
                  </a:lnTo>
                  <a:close/>
                </a:path>
                <a:path w="3765550" h="2737484">
                  <a:moveTo>
                    <a:pt x="3755918" y="2737279"/>
                  </a:moveTo>
                  <a:lnTo>
                    <a:pt x="3592836" y="2737279"/>
                  </a:lnTo>
                  <a:lnTo>
                    <a:pt x="3765099" y="2565016"/>
                  </a:lnTo>
                  <a:lnTo>
                    <a:pt x="3765099" y="2728098"/>
                  </a:lnTo>
                  <a:lnTo>
                    <a:pt x="3755918" y="2737279"/>
                  </a:lnTo>
                  <a:close/>
                </a:path>
              </a:pathLst>
            </a:custGeom>
            <a:solidFill>
              <a:srgbClr val="C75003">
                <a:alpha val="4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618970" y="9568689"/>
              <a:ext cx="493395" cy="718820"/>
            </a:xfrm>
            <a:custGeom>
              <a:avLst/>
              <a:gdLst/>
              <a:ahLst/>
              <a:cxnLst/>
              <a:rect l="l" t="t" r="r" b="b"/>
              <a:pathLst>
                <a:path w="493394" h="718820">
                  <a:moveTo>
                    <a:pt x="493370" y="718309"/>
                  </a:moveTo>
                  <a:lnTo>
                    <a:pt x="0" y="718309"/>
                  </a:lnTo>
                  <a:lnTo>
                    <a:pt x="0" y="0"/>
                  </a:lnTo>
                  <a:lnTo>
                    <a:pt x="493370" y="0"/>
                  </a:lnTo>
                  <a:lnTo>
                    <a:pt x="493370" y="718309"/>
                  </a:lnTo>
                  <a:close/>
                </a:path>
              </a:pathLst>
            </a:custGeom>
            <a:solidFill>
              <a:srgbClr val="C750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1060"/>
            <a:ext cx="8224630" cy="1023593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470621" y="4268641"/>
            <a:ext cx="8241665" cy="2028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079"/>
              </a:lnSpc>
            </a:pPr>
            <a:r>
              <a:rPr sz="6000" spc="-37" baseline="2083" dirty="0">
                <a:latin typeface="Lucida Sans Unicode"/>
                <a:cs typeface="Lucida Sans Unicode"/>
              </a:rPr>
              <a:t>П</a:t>
            </a:r>
            <a:r>
              <a:rPr sz="6000" spc="-37" baseline="1388" dirty="0">
                <a:latin typeface="Lucida Sans Unicode"/>
                <a:cs typeface="Lucida Sans Unicode"/>
              </a:rPr>
              <a:t>р</a:t>
            </a:r>
            <a:r>
              <a:rPr sz="4000" spc="-25" dirty="0">
                <a:latin typeface="Lucida Sans Unicode"/>
                <a:cs typeface="Lucida Sans Unicode"/>
              </a:rPr>
              <a:t>ави</a:t>
            </a:r>
            <a:r>
              <a:rPr sz="6000" spc="-37" baseline="-1388" dirty="0">
                <a:latin typeface="Lucida Sans Unicode"/>
                <a:cs typeface="Lucida Sans Unicode"/>
              </a:rPr>
              <a:t>те</a:t>
            </a:r>
            <a:r>
              <a:rPr sz="6000" spc="-37" baseline="-2083" dirty="0">
                <a:latin typeface="Lucida Sans Unicode"/>
                <a:cs typeface="Lucida Sans Unicode"/>
              </a:rPr>
              <a:t>л</a:t>
            </a:r>
            <a:r>
              <a:rPr sz="6000" spc="-37" baseline="-2777" dirty="0">
                <a:latin typeface="Lucida Sans Unicode"/>
                <a:cs typeface="Lucida Sans Unicode"/>
              </a:rPr>
              <a:t>ь</a:t>
            </a:r>
            <a:r>
              <a:rPr sz="6000" spc="-37" baseline="-3472" dirty="0">
                <a:latin typeface="Lucida Sans Unicode"/>
                <a:cs typeface="Lucida Sans Unicode"/>
              </a:rPr>
              <a:t>ст</a:t>
            </a:r>
            <a:r>
              <a:rPr sz="6000" spc="-37" baseline="-4166" dirty="0">
                <a:latin typeface="Lucida Sans Unicode"/>
                <a:cs typeface="Lucida Sans Unicode"/>
              </a:rPr>
              <a:t>в</a:t>
            </a:r>
            <a:r>
              <a:rPr sz="6000" spc="-37" baseline="-4861" dirty="0">
                <a:latin typeface="Lucida Sans Unicode"/>
                <a:cs typeface="Lucida Sans Unicode"/>
              </a:rPr>
              <a:t>о</a:t>
            </a:r>
            <a:r>
              <a:rPr sz="6000" spc="15" baseline="-4861" dirty="0">
                <a:latin typeface="Lucida Sans Unicode"/>
                <a:cs typeface="Lucida Sans Unicode"/>
              </a:rPr>
              <a:t> </a:t>
            </a:r>
            <a:r>
              <a:rPr sz="6000" spc="-75" baseline="-5555" dirty="0">
                <a:latin typeface="Lucida Sans Unicode"/>
                <a:cs typeface="Lucida Sans Unicode"/>
              </a:rPr>
              <a:t>К</a:t>
            </a:r>
            <a:r>
              <a:rPr sz="6000" spc="-75" baseline="-6250" dirty="0">
                <a:latin typeface="Lucida Sans Unicode"/>
                <a:cs typeface="Lucida Sans Unicode"/>
              </a:rPr>
              <a:t>и</a:t>
            </a:r>
            <a:r>
              <a:rPr sz="6000" spc="-75" baseline="-6944" dirty="0">
                <a:latin typeface="Lucida Sans Unicode"/>
                <a:cs typeface="Lucida Sans Unicode"/>
              </a:rPr>
              <a:t>т</a:t>
            </a:r>
            <a:r>
              <a:rPr sz="6000" spc="-75" baseline="-7638" dirty="0">
                <a:latin typeface="Lucida Sans Unicode"/>
                <a:cs typeface="Lucida Sans Unicode"/>
              </a:rPr>
              <a:t>ая</a:t>
            </a:r>
            <a:r>
              <a:rPr sz="6000" spc="15" baseline="-7638" dirty="0">
                <a:latin typeface="Lucida Sans Unicode"/>
                <a:cs typeface="Lucida Sans Unicode"/>
              </a:rPr>
              <a:t> </a:t>
            </a:r>
            <a:r>
              <a:rPr sz="6000" spc="-75" baseline="-9027" dirty="0">
                <a:latin typeface="Lucida Sans Unicode"/>
                <a:cs typeface="Lucida Sans Unicode"/>
              </a:rPr>
              <a:t>за</a:t>
            </a:r>
            <a:r>
              <a:rPr sz="6000" spc="-75" baseline="-9722" dirty="0">
                <a:latin typeface="Lucida Sans Unicode"/>
                <a:cs typeface="Lucida Sans Unicode"/>
              </a:rPr>
              <a:t>п</a:t>
            </a:r>
            <a:r>
              <a:rPr sz="6000" spc="-75" baseline="-10416" dirty="0">
                <a:latin typeface="Lucida Sans Unicode"/>
                <a:cs typeface="Lucida Sans Unicode"/>
              </a:rPr>
              <a:t>р</a:t>
            </a:r>
            <a:r>
              <a:rPr sz="6000" spc="-75" baseline="-11111" dirty="0">
                <a:latin typeface="Lucida Sans Unicode"/>
                <a:cs typeface="Lucida Sans Unicode"/>
              </a:rPr>
              <a:t>е</a:t>
            </a:r>
            <a:r>
              <a:rPr sz="6000" spc="-75" baseline="-11805" dirty="0">
                <a:latin typeface="Lucida Sans Unicode"/>
                <a:cs typeface="Lucida Sans Unicode"/>
              </a:rPr>
              <a:t>ти</a:t>
            </a:r>
            <a:r>
              <a:rPr sz="6000" spc="-75" baseline="-12500" dirty="0">
                <a:latin typeface="Lucida Sans Unicode"/>
                <a:cs typeface="Lucida Sans Unicode"/>
              </a:rPr>
              <a:t>л</a:t>
            </a:r>
            <a:r>
              <a:rPr sz="6000" spc="-75" baseline="-13194" dirty="0">
                <a:latin typeface="Lucida Sans Unicode"/>
                <a:cs typeface="Lucida Sans Unicode"/>
              </a:rPr>
              <a:t>о</a:t>
            </a:r>
            <a:endParaRPr sz="6000" baseline="-13194">
              <a:latin typeface="Lucida Sans Unicode"/>
              <a:cs typeface="Lucida Sans Unicode"/>
            </a:endParaRPr>
          </a:p>
          <a:p>
            <a:pPr marL="382905" marR="399415" algn="ctr">
              <a:lnSpc>
                <a:spcPts val="5850"/>
              </a:lnSpc>
              <a:spcBef>
                <a:spcPts val="160"/>
              </a:spcBef>
            </a:pPr>
            <a:r>
              <a:rPr sz="6000" spc="-165" baseline="2083" dirty="0">
                <a:latin typeface="Lucida Sans Unicode"/>
                <a:cs typeface="Lucida Sans Unicode"/>
              </a:rPr>
              <a:t>им</a:t>
            </a:r>
            <a:r>
              <a:rPr sz="6000" spc="-165" baseline="1388" dirty="0">
                <a:latin typeface="Lucida Sans Unicode"/>
                <a:cs typeface="Lucida Sans Unicode"/>
              </a:rPr>
              <a:t>п</a:t>
            </a:r>
            <a:r>
              <a:rPr sz="4000" spc="-110" dirty="0">
                <a:latin typeface="Lucida Sans Unicode"/>
                <a:cs typeface="Lucida Sans Unicode"/>
              </a:rPr>
              <a:t>орт</a:t>
            </a:r>
            <a:r>
              <a:rPr sz="4000" spc="15" dirty="0">
                <a:latin typeface="Lucida Sans Unicode"/>
                <a:cs typeface="Lucida Sans Unicode"/>
              </a:rPr>
              <a:t> </a:t>
            </a:r>
            <a:r>
              <a:rPr sz="6000" spc="-157" baseline="-1388" dirty="0">
                <a:latin typeface="Lucida Sans Unicode"/>
                <a:cs typeface="Lucida Sans Unicode"/>
              </a:rPr>
              <a:t>м</a:t>
            </a:r>
            <a:r>
              <a:rPr sz="6000" spc="-157" baseline="-2083" dirty="0">
                <a:latin typeface="Lucida Sans Unicode"/>
                <a:cs typeface="Lucida Sans Unicode"/>
              </a:rPr>
              <a:t>е</a:t>
            </a:r>
            <a:r>
              <a:rPr sz="6000" spc="-157" baseline="-2777" dirty="0">
                <a:latin typeface="Lucida Sans Unicode"/>
                <a:cs typeface="Lucida Sans Unicode"/>
              </a:rPr>
              <a:t>д</a:t>
            </a:r>
            <a:r>
              <a:rPr sz="6000" spc="-157" baseline="-3472" dirty="0">
                <a:latin typeface="Lucida Sans Unicode"/>
                <a:cs typeface="Lucida Sans Unicode"/>
              </a:rPr>
              <a:t>и</a:t>
            </a:r>
            <a:r>
              <a:rPr sz="6000" spc="22" baseline="-3472" dirty="0">
                <a:latin typeface="Lucida Sans Unicode"/>
                <a:cs typeface="Lucida Sans Unicode"/>
              </a:rPr>
              <a:t> </a:t>
            </a:r>
            <a:r>
              <a:rPr sz="6000" spc="-44" baseline="-4166" dirty="0">
                <a:latin typeface="Lucida Sans Unicode"/>
                <a:cs typeface="Lucida Sans Unicode"/>
              </a:rPr>
              <a:t>и</a:t>
            </a:r>
            <a:r>
              <a:rPr sz="6000" spc="-44" baseline="-4861" dirty="0">
                <a:latin typeface="Lucida Sans Unicode"/>
                <a:cs typeface="Lucida Sans Unicode"/>
              </a:rPr>
              <a:t>з</a:t>
            </a:r>
            <a:r>
              <a:rPr sz="6000" spc="22" baseline="-4861" dirty="0">
                <a:latin typeface="Lucida Sans Unicode"/>
                <a:cs typeface="Lucida Sans Unicode"/>
              </a:rPr>
              <a:t> </a:t>
            </a:r>
            <a:r>
              <a:rPr sz="6000" spc="-142" baseline="-5555" dirty="0">
                <a:latin typeface="Lucida Sans Unicode"/>
                <a:cs typeface="Lucida Sans Unicode"/>
              </a:rPr>
              <a:t>е</a:t>
            </a:r>
            <a:r>
              <a:rPr sz="6000" spc="-142" baseline="-6250" dirty="0">
                <a:latin typeface="Lucida Sans Unicode"/>
                <a:cs typeface="Lucida Sans Unicode"/>
              </a:rPr>
              <a:t>в</a:t>
            </a:r>
            <a:r>
              <a:rPr sz="6000" spc="-142" baseline="-6944" dirty="0">
                <a:latin typeface="Lucida Sans Unicode"/>
                <a:cs typeface="Lucida Sans Unicode"/>
              </a:rPr>
              <a:t>р</a:t>
            </a:r>
            <a:r>
              <a:rPr sz="6000" spc="-142" baseline="-7638" dirty="0">
                <a:latin typeface="Lucida Sans Unicode"/>
                <a:cs typeface="Lucida Sans Unicode"/>
              </a:rPr>
              <a:t>о</a:t>
            </a:r>
            <a:r>
              <a:rPr sz="6000" spc="-142" baseline="-8333" dirty="0">
                <a:latin typeface="Lucida Sans Unicode"/>
                <a:cs typeface="Lucida Sans Unicode"/>
              </a:rPr>
              <a:t>пе</a:t>
            </a:r>
            <a:r>
              <a:rPr sz="6000" spc="-142" baseline="-9027" dirty="0">
                <a:latin typeface="Lucida Sans Unicode"/>
                <a:cs typeface="Lucida Sans Unicode"/>
              </a:rPr>
              <a:t>й</a:t>
            </a:r>
            <a:r>
              <a:rPr sz="6000" spc="-142" baseline="-9722" dirty="0">
                <a:latin typeface="Lucida Sans Unicode"/>
                <a:cs typeface="Lucida Sans Unicode"/>
              </a:rPr>
              <a:t>с</a:t>
            </a:r>
            <a:r>
              <a:rPr sz="6000" spc="-142" baseline="-10416" dirty="0">
                <a:latin typeface="Lucida Sans Unicode"/>
                <a:cs typeface="Lucida Sans Unicode"/>
              </a:rPr>
              <a:t>ки</a:t>
            </a:r>
            <a:r>
              <a:rPr sz="6000" spc="-142" baseline="-11111" dirty="0">
                <a:latin typeface="Lucida Sans Unicode"/>
                <a:cs typeface="Lucida Sans Unicode"/>
              </a:rPr>
              <a:t>х </a:t>
            </a:r>
            <a:r>
              <a:rPr sz="6000" spc="-135" baseline="-11111" dirty="0">
                <a:latin typeface="Lucida Sans Unicode"/>
                <a:cs typeface="Lucida Sans Unicode"/>
              </a:rPr>
              <a:t> </a:t>
            </a:r>
            <a:r>
              <a:rPr sz="6000" spc="22" baseline="1388" dirty="0">
                <a:latin typeface="Lucida Sans Unicode"/>
                <a:cs typeface="Lucida Sans Unicode"/>
              </a:rPr>
              <a:t>с</a:t>
            </a:r>
            <a:r>
              <a:rPr sz="4000" spc="15" dirty="0">
                <a:latin typeface="Lucida Sans Unicode"/>
                <a:cs typeface="Lucida Sans Unicode"/>
              </a:rPr>
              <a:t>тра</a:t>
            </a:r>
            <a:r>
              <a:rPr sz="6000" spc="22" baseline="-1388" dirty="0">
                <a:latin typeface="Lucida Sans Unicode"/>
                <a:cs typeface="Lucida Sans Unicode"/>
              </a:rPr>
              <a:t>н</a:t>
            </a:r>
            <a:r>
              <a:rPr sz="6000" spc="22" baseline="-2083" dirty="0">
                <a:latin typeface="Lucida Sans Unicode"/>
                <a:cs typeface="Lucida Sans Unicode"/>
              </a:rPr>
              <a:t>.</a:t>
            </a:r>
            <a:endParaRPr sz="6000" baseline="-2083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625440" y="2729276"/>
            <a:ext cx="4197350" cy="793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050" spc="100" dirty="0">
                <a:latin typeface="Lucida Sans Unicode"/>
                <a:cs typeface="Lucida Sans Unicode"/>
              </a:rPr>
              <a:t>СИТУАЦИЯ</a:t>
            </a:r>
            <a:r>
              <a:rPr sz="5050" spc="-15" dirty="0">
                <a:latin typeface="Lucida Sans Unicode"/>
                <a:cs typeface="Lucida Sans Unicode"/>
              </a:rPr>
              <a:t> </a:t>
            </a:r>
            <a:r>
              <a:rPr sz="5050" spc="-765" dirty="0">
                <a:latin typeface="Lucida Sans Unicode"/>
                <a:cs typeface="Lucida Sans Unicode"/>
              </a:rPr>
              <a:t>1</a:t>
            </a:r>
            <a:endParaRPr sz="505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751523" y="9668371"/>
            <a:ext cx="227329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t>4</a:t>
            </a:r>
            <a:endParaRPr sz="3200">
              <a:latin typeface="Roboto"/>
              <a:cs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3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55" dirty="0">
                <a:latin typeface="Lucida Sans Unicode"/>
                <a:cs typeface="Lucida Sans Unicode"/>
              </a:rPr>
              <a:t>КИНОКОМПАНИЯ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684076" y="9734194"/>
            <a:ext cx="36258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225" dirty="0">
                <a:solidFill>
                  <a:srgbClr val="FFFFFF"/>
                </a:solidFill>
                <a:latin typeface="Lucida Sans Unicode"/>
                <a:cs typeface="Lucida Sans Unicode"/>
              </a:rPr>
              <a:pPr marL="38100">
                <a:lnSpc>
                  <a:spcPts val="3190"/>
                </a:lnSpc>
              </a:pPr>
              <a:t>5</a:t>
            </a:fld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465" dirty="0">
                <a:latin typeface="Lucida Sans Unicode"/>
                <a:cs typeface="Lucida Sans Unicode"/>
              </a:rPr>
              <a:t>С</a:t>
            </a:r>
            <a:r>
              <a:rPr sz="3250" spc="10" dirty="0">
                <a:latin typeface="Lucida Sans Unicode"/>
                <a:cs typeface="Lucida Sans Unicode"/>
              </a:rPr>
              <a:t>П</a:t>
            </a:r>
            <a:r>
              <a:rPr sz="3250" spc="215" dirty="0">
                <a:latin typeface="Lucida Sans Unicode"/>
                <a:cs typeface="Lucida Sans Unicode"/>
              </a:rPr>
              <a:t>О</a:t>
            </a:r>
            <a:r>
              <a:rPr sz="3250" spc="380" dirty="0">
                <a:latin typeface="Lucida Sans Unicode"/>
                <a:cs typeface="Lucida Sans Unicode"/>
              </a:rPr>
              <a:t>Р</a:t>
            </a:r>
            <a:r>
              <a:rPr sz="3250" spc="280" dirty="0">
                <a:latin typeface="Lucida Sans Unicode"/>
                <a:cs typeface="Lucida Sans Unicode"/>
              </a:rPr>
              <a:t>Т</a:t>
            </a:r>
            <a:r>
              <a:rPr sz="3250" spc="220" dirty="0">
                <a:latin typeface="Lucida Sans Unicode"/>
                <a:cs typeface="Lucida Sans Unicode"/>
              </a:rPr>
              <a:t>И</a:t>
            </a:r>
            <a:r>
              <a:rPr sz="3250" spc="405" dirty="0">
                <a:latin typeface="Lucida Sans Unicode"/>
                <a:cs typeface="Lucida Sans Unicode"/>
              </a:rPr>
              <a:t>В</a:t>
            </a:r>
            <a:r>
              <a:rPr sz="3250" spc="140" dirty="0">
                <a:latin typeface="Lucida Sans Unicode"/>
                <a:cs typeface="Lucida Sans Unicode"/>
              </a:rPr>
              <a:t>Н</a:t>
            </a:r>
            <a:r>
              <a:rPr sz="3250" spc="175" dirty="0">
                <a:latin typeface="Lucida Sans Unicode"/>
                <a:cs typeface="Lucida Sans Unicode"/>
              </a:rPr>
              <a:t>Ы</a:t>
            </a:r>
            <a:r>
              <a:rPr sz="3250" spc="15" dirty="0">
                <a:latin typeface="Lucida Sans Unicode"/>
                <a:cs typeface="Lucida Sans Unicode"/>
              </a:rPr>
              <a:t>Й  </a:t>
            </a:r>
            <a:r>
              <a:rPr sz="3250" spc="185" dirty="0">
                <a:latin typeface="Lucida Sans Unicode"/>
                <a:cs typeface="Lucida Sans Unicode"/>
              </a:rPr>
              <a:t>КЛУБ</a:t>
            </a:r>
            <a:endParaRPr sz="32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7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185" dirty="0">
                <a:latin typeface="Lucida Sans Unicode"/>
                <a:cs typeface="Lucida Sans Unicode"/>
              </a:rPr>
              <a:t>ОБУВНАЯ </a:t>
            </a:r>
            <a:r>
              <a:rPr sz="3200" spc="190" dirty="0">
                <a:latin typeface="Lucida Sans Unicode"/>
                <a:cs typeface="Lucida Sans Unicode"/>
              </a:rPr>
              <a:t> </a:t>
            </a:r>
            <a:r>
              <a:rPr sz="3200" spc="245" dirty="0">
                <a:latin typeface="Lucida Sans Unicode"/>
                <a:cs typeface="Lucida Sans Unicode"/>
              </a:rPr>
              <a:t>К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-15" dirty="0">
                <a:latin typeface="Lucida Sans Unicode"/>
                <a:cs typeface="Lucida Sans Unicode"/>
              </a:rPr>
              <a:t>П</a:t>
            </a: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114" dirty="0">
                <a:latin typeface="Lucida Sans Unicode"/>
                <a:cs typeface="Lucida Sans Unicode"/>
              </a:rPr>
              <a:t>Н</a:t>
            </a:r>
            <a:r>
              <a:rPr sz="3200" spc="190" dirty="0">
                <a:latin typeface="Lucida Sans Unicode"/>
                <a:cs typeface="Lucida Sans Unicode"/>
              </a:rPr>
              <a:t>И</a:t>
            </a:r>
            <a:r>
              <a:rPr sz="3200" spc="15" dirty="0">
                <a:latin typeface="Lucida Sans Unicode"/>
                <a:cs typeface="Lucida Sans Unicode"/>
              </a:rPr>
              <a:t>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9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555" dirty="0">
                <a:latin typeface="Lucida Sans Unicode"/>
                <a:cs typeface="Lucida Sans Unicode"/>
              </a:rPr>
              <a:t>Ф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430" dirty="0">
                <a:latin typeface="Lucida Sans Unicode"/>
                <a:cs typeface="Lucida Sans Unicode"/>
              </a:rPr>
              <a:t>С</a:t>
            </a:r>
            <a:r>
              <a:rPr sz="3200" spc="245" dirty="0">
                <a:latin typeface="Lucida Sans Unicode"/>
                <a:cs typeface="Lucida Sans Unicode"/>
              </a:rPr>
              <a:t>К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30" dirty="0">
                <a:latin typeface="Lucida Sans Unicode"/>
                <a:cs typeface="Lucida Sans Unicode"/>
              </a:rPr>
              <a:t>Е  </a:t>
            </a:r>
            <a:r>
              <a:rPr sz="3200" spc="285" dirty="0">
                <a:latin typeface="Lucida Sans Unicode"/>
                <a:cs typeface="Lucida Sans Unicode"/>
              </a:rPr>
              <a:t>ХОЗЯЙСТВО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5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380" dirty="0">
                <a:latin typeface="Lucida Sans Unicode"/>
                <a:cs typeface="Lucida Sans Unicode"/>
              </a:rPr>
              <a:t>В</a:t>
            </a:r>
            <a:r>
              <a:rPr sz="3200" spc="254" dirty="0">
                <a:latin typeface="Lucida Sans Unicode"/>
                <a:cs typeface="Lucida Sans Unicode"/>
              </a:rPr>
              <a:t>Т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45" dirty="0">
                <a:latin typeface="Lucida Sans Unicode"/>
                <a:cs typeface="Lucida Sans Unicode"/>
              </a:rPr>
              <a:t>М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95" dirty="0">
                <a:latin typeface="Lucida Sans Unicode"/>
                <a:cs typeface="Lucida Sans Unicode"/>
              </a:rPr>
              <a:t>Б</a:t>
            </a:r>
            <a:r>
              <a:rPr sz="3200" spc="190" dirty="0">
                <a:latin typeface="Lucida Sans Unicode"/>
                <a:cs typeface="Lucida Sans Unicode"/>
              </a:rPr>
              <a:t>И</a:t>
            </a:r>
            <a:r>
              <a:rPr sz="3200" spc="120" dirty="0">
                <a:latin typeface="Lucida Sans Unicode"/>
                <a:cs typeface="Lucida Sans Unicode"/>
              </a:rPr>
              <a:t>Л</a:t>
            </a:r>
            <a:r>
              <a:rPr sz="3200" spc="300" dirty="0">
                <a:latin typeface="Lucida Sans Unicode"/>
                <a:cs typeface="Lucida Sans Unicode"/>
              </a:rPr>
              <a:t>Ь</a:t>
            </a:r>
            <a:r>
              <a:rPr sz="3200" spc="114" dirty="0">
                <a:latin typeface="Lucida Sans Unicode"/>
                <a:cs typeface="Lucida Sans Unicode"/>
              </a:rPr>
              <a:t>Н</a:t>
            </a:r>
            <a:r>
              <a:rPr sz="3200" spc="130" dirty="0">
                <a:latin typeface="Lucida Sans Unicode"/>
                <a:cs typeface="Lucida Sans Unicode"/>
              </a:rPr>
              <a:t>А</a:t>
            </a:r>
            <a:r>
              <a:rPr sz="3200" spc="10" dirty="0">
                <a:latin typeface="Lucida Sans Unicode"/>
                <a:cs typeface="Lucida Sans Unicode"/>
              </a:rPr>
              <a:t>Я  </a:t>
            </a:r>
            <a:r>
              <a:rPr sz="3200" spc="140" dirty="0">
                <a:latin typeface="Lucida Sans Unicode"/>
                <a:cs typeface="Lucida Sans Unicode"/>
              </a:rPr>
              <a:t>КОМПАНИЯ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59242" y="897285"/>
            <a:ext cx="908812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60" dirty="0">
                <a:latin typeface="Lucida Sans Unicode"/>
                <a:cs typeface="Lucida Sans Unicode"/>
              </a:rPr>
              <a:t>ЦЕНЫ</a:t>
            </a:r>
            <a:r>
              <a:rPr sz="6100" spc="70" dirty="0">
                <a:latin typeface="Lucida Sans Unicode"/>
                <a:cs typeface="Lucida Sans Unicode"/>
              </a:rPr>
              <a:t> </a:t>
            </a:r>
            <a:r>
              <a:rPr sz="6100" spc="-105" dirty="0">
                <a:latin typeface="Lucida Sans Unicode"/>
                <a:cs typeface="Lucida Sans Unicode"/>
              </a:rPr>
              <a:t>ДО</a:t>
            </a:r>
            <a:r>
              <a:rPr sz="6100" spc="75" dirty="0">
                <a:latin typeface="Lucida Sans Unicode"/>
                <a:cs typeface="Lucida Sans Unicode"/>
              </a:rPr>
              <a:t> </a:t>
            </a:r>
            <a:r>
              <a:rPr sz="6100" spc="125" dirty="0">
                <a:latin typeface="Lucida Sans Unicode"/>
                <a:cs typeface="Lucida Sans Unicode"/>
              </a:rPr>
              <a:t>СИТУАЦИИ</a:t>
            </a:r>
            <a:r>
              <a:rPr sz="6100" spc="75" dirty="0">
                <a:latin typeface="Lucida Sans Unicode"/>
                <a:cs typeface="Lucida Sans Unicode"/>
              </a:rPr>
              <a:t> </a:t>
            </a:r>
            <a:r>
              <a:rPr sz="6100" spc="-919" dirty="0">
                <a:latin typeface="Lucida Sans Unicode"/>
                <a:cs typeface="Lucida Sans Unicode"/>
              </a:rPr>
              <a:t>1</a:t>
            </a:r>
            <a:endParaRPr sz="61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8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-15" dirty="0">
                <a:latin typeface="Lucida Sans Unicode"/>
                <a:cs typeface="Lucida Sans Unicode"/>
              </a:rPr>
              <a:t>П</a:t>
            </a:r>
            <a:r>
              <a:rPr sz="3200" spc="355" dirty="0">
                <a:latin typeface="Lucida Sans Unicode"/>
                <a:cs typeface="Lucida Sans Unicode"/>
              </a:rPr>
              <a:t>Р</a:t>
            </a:r>
            <a:r>
              <a:rPr sz="3200" spc="190" dirty="0">
                <a:latin typeface="Lucida Sans Unicode"/>
                <a:cs typeface="Lucida Sans Unicode"/>
              </a:rPr>
              <a:t>ОИ</a:t>
            </a:r>
            <a:r>
              <a:rPr sz="3200" spc="600" dirty="0">
                <a:latin typeface="Lucida Sans Unicode"/>
                <a:cs typeface="Lucida Sans Unicode"/>
              </a:rPr>
              <a:t>З</a:t>
            </a:r>
            <a:r>
              <a:rPr sz="3200" spc="380" dirty="0">
                <a:latin typeface="Lucida Sans Unicode"/>
                <a:cs typeface="Lucida Sans Unicode"/>
              </a:rPr>
              <a:t>В</a:t>
            </a:r>
            <a:r>
              <a:rPr sz="3200" spc="190" dirty="0">
                <a:latin typeface="Lucida Sans Unicode"/>
                <a:cs typeface="Lucida Sans Unicode"/>
              </a:rPr>
              <a:t>О</a:t>
            </a:r>
            <a:r>
              <a:rPr sz="3200" spc="25" dirty="0">
                <a:latin typeface="Lucida Sans Unicode"/>
                <a:cs typeface="Lucida Sans Unicode"/>
              </a:rPr>
              <a:t>Д</a:t>
            </a:r>
            <a:r>
              <a:rPr sz="3200" spc="190" dirty="0">
                <a:latin typeface="Lucida Sans Unicode"/>
                <a:cs typeface="Lucida Sans Unicode"/>
              </a:rPr>
              <a:t>И</a:t>
            </a:r>
            <a:r>
              <a:rPr sz="3200" spc="254" dirty="0">
                <a:latin typeface="Lucida Sans Unicode"/>
                <a:cs typeface="Lucida Sans Unicode"/>
              </a:rPr>
              <a:t>Т</a:t>
            </a:r>
            <a:r>
              <a:rPr sz="3200" spc="229" dirty="0">
                <a:latin typeface="Lucida Sans Unicode"/>
                <a:cs typeface="Lucida Sans Unicode"/>
              </a:rPr>
              <a:t>Е</a:t>
            </a:r>
            <a:r>
              <a:rPr sz="3200" spc="120" dirty="0">
                <a:latin typeface="Lucida Sans Unicode"/>
                <a:cs typeface="Lucida Sans Unicode"/>
              </a:rPr>
              <a:t>Л</a:t>
            </a:r>
            <a:r>
              <a:rPr sz="3200" spc="80" dirty="0">
                <a:latin typeface="Lucida Sans Unicode"/>
                <a:cs typeface="Lucida Sans Unicode"/>
              </a:rPr>
              <a:t>Ь  </a:t>
            </a:r>
            <a:r>
              <a:rPr sz="3200" spc="229" dirty="0">
                <a:latin typeface="Lucida Sans Unicode"/>
                <a:cs typeface="Lucida Sans Unicode"/>
              </a:rPr>
              <a:t>ЭЛЕКТРОННОЙ</a:t>
            </a:r>
            <a:endParaRPr sz="32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195" dirty="0">
                <a:latin typeface="Lucida Sans Unicode"/>
                <a:cs typeface="Lucida Sans Unicode"/>
              </a:rPr>
              <a:t>ТЕХНИКИ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89696" y="7970577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215" dirty="0">
                <a:latin typeface="Lucida Sans Unicode"/>
                <a:cs typeface="Lucida Sans Unicode"/>
              </a:rPr>
              <a:t>5</a:t>
            </a:r>
            <a:r>
              <a:rPr sz="3200" spc="275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48289" y="4996158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50" dirty="0">
                <a:latin typeface="Lucida Sans Unicode"/>
                <a:cs typeface="Lucida Sans Unicode"/>
              </a:rPr>
              <a:t>1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14637" y="4914674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50" dirty="0">
                <a:latin typeface="Lucida Sans Unicode"/>
                <a:cs typeface="Lucida Sans Unicode"/>
              </a:rPr>
              <a:t>1</a:t>
            </a:r>
            <a:r>
              <a:rPr sz="3200" spc="210" dirty="0">
                <a:latin typeface="Lucida Sans Unicode"/>
                <a:cs typeface="Lucida Sans Unicode"/>
              </a:rPr>
              <a:t>5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85905" y="8170140"/>
            <a:ext cx="878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95" dirty="0">
                <a:latin typeface="Lucida Sans Unicode"/>
                <a:cs typeface="Lucida Sans Unicode"/>
              </a:rPr>
              <a:t>2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5320" y="5155020"/>
            <a:ext cx="87121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95" dirty="0">
                <a:latin typeface="Lucida Sans Unicode"/>
                <a:cs typeface="Lucida Sans Unicode"/>
              </a:rPr>
              <a:t>2</a:t>
            </a:r>
            <a:r>
              <a:rPr sz="3200" spc="210" dirty="0">
                <a:latin typeface="Lucida Sans Unicode"/>
                <a:cs typeface="Lucida Sans Unicode"/>
              </a:rPr>
              <a:t>5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6946" y="8170140"/>
            <a:ext cx="88074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14" dirty="0">
                <a:latin typeface="Lucida Sans Unicode"/>
                <a:cs typeface="Lucida Sans Unicode"/>
              </a:rPr>
              <a:t>3</a:t>
            </a:r>
            <a:r>
              <a:rPr sz="3200" spc="265" dirty="0">
                <a:latin typeface="Lucida Sans Unicode"/>
                <a:cs typeface="Lucida Sans Unicode"/>
              </a:rPr>
              <a:t>0</a:t>
            </a:r>
            <a:r>
              <a:rPr sz="3200" spc="270" dirty="0">
                <a:latin typeface="Lucida Sans Unicode"/>
                <a:cs typeface="Lucida Sans Unicode"/>
              </a:rPr>
              <a:t>0</a:t>
            </a:r>
            <a:endParaRPr sz="3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07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684076" y="9734194"/>
            <a:ext cx="36258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225" dirty="0">
                <a:solidFill>
                  <a:srgbClr val="FFFFFF"/>
                </a:solidFill>
                <a:latin typeface="Lucida Sans Unicode"/>
                <a:cs typeface="Lucida Sans Unicode"/>
              </a:rPr>
              <a:pPr marL="38100">
                <a:lnSpc>
                  <a:spcPts val="3190"/>
                </a:lnSpc>
              </a:pPr>
              <a:t>6</a:t>
            </a:fld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8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8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5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426851" y="773806"/>
            <a:ext cx="526161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75" dirty="0">
                <a:latin typeface="Trebuchet MS"/>
                <a:cs typeface="Trebuchet MS"/>
              </a:rPr>
              <a:t>НОВЫЕ</a:t>
            </a:r>
            <a:r>
              <a:rPr sz="6100" spc="114" dirty="0">
                <a:latin typeface="Trebuchet MS"/>
                <a:cs typeface="Trebuchet MS"/>
              </a:rPr>
              <a:t> </a:t>
            </a:r>
            <a:r>
              <a:rPr sz="6100" spc="395" dirty="0">
                <a:latin typeface="Trebuchet MS"/>
                <a:cs typeface="Trebuchet MS"/>
              </a:rPr>
              <a:t>ЦЕНЫ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4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89696" y="7970571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48289" y="4996153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36006" y="4914670"/>
            <a:ext cx="5461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0404" y="8170136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73076" y="5155018"/>
            <a:ext cx="8159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6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25440" y="2729277"/>
            <a:ext cx="4317365" cy="793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050" spc="450" dirty="0">
                <a:latin typeface="Trebuchet MS"/>
                <a:cs typeface="Trebuchet MS"/>
              </a:rPr>
              <a:t>СИТУАЦИЯ</a:t>
            </a:r>
            <a:r>
              <a:rPr sz="5050" spc="60" dirty="0">
                <a:latin typeface="Trebuchet MS"/>
                <a:cs typeface="Trebuchet MS"/>
              </a:rPr>
              <a:t> </a:t>
            </a:r>
            <a:r>
              <a:rPr sz="5050" spc="720" dirty="0">
                <a:latin typeface="Trebuchet MS"/>
                <a:cs typeface="Trebuchet MS"/>
              </a:rPr>
              <a:t>2</a:t>
            </a:r>
            <a:endParaRPr sz="5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51523" y="9668373"/>
            <a:ext cx="227329" cy="515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200" spc="-215" dirty="0">
                <a:solidFill>
                  <a:srgbClr val="FFFFFF"/>
                </a:solidFill>
                <a:latin typeface="Roboto"/>
                <a:cs typeface="Roboto"/>
              </a:rPr>
              <a:t>7</a:t>
            </a:r>
            <a:endParaRPr sz="32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8601" y="4228769"/>
            <a:ext cx="8629015" cy="213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599"/>
              </a:lnSpc>
              <a:spcBef>
                <a:spcPts val="100"/>
              </a:spcBef>
            </a:pPr>
            <a:r>
              <a:rPr sz="4000" spc="120" dirty="0">
                <a:latin typeface="Trebuchet MS"/>
                <a:cs typeface="Trebuchet MS"/>
              </a:rPr>
              <a:t>Канал</a:t>
            </a:r>
            <a:r>
              <a:rPr sz="4000" spc="150" dirty="0">
                <a:latin typeface="Trebuchet MS"/>
                <a:cs typeface="Trebuchet MS"/>
              </a:rPr>
              <a:t> </a:t>
            </a:r>
            <a:r>
              <a:rPr sz="4000" spc="204" dirty="0">
                <a:latin typeface="Trebuchet MS"/>
                <a:cs typeface="Trebuchet MS"/>
              </a:rPr>
              <a:t>"матч"</a:t>
            </a:r>
            <a:r>
              <a:rPr sz="4000" spc="155" dirty="0">
                <a:latin typeface="Trebuchet MS"/>
                <a:cs typeface="Trebuchet MS"/>
              </a:rPr>
              <a:t> </a:t>
            </a:r>
            <a:r>
              <a:rPr sz="4000" spc="105" dirty="0">
                <a:latin typeface="Trebuchet MS"/>
                <a:cs typeface="Trebuchet MS"/>
              </a:rPr>
              <a:t>не</a:t>
            </a:r>
            <a:r>
              <a:rPr sz="4000" spc="155" dirty="0">
                <a:latin typeface="Trebuchet MS"/>
                <a:cs typeface="Trebuchet MS"/>
              </a:rPr>
              <a:t> </a:t>
            </a:r>
            <a:r>
              <a:rPr sz="4000" spc="35" dirty="0">
                <a:latin typeface="Trebuchet MS"/>
                <a:cs typeface="Trebuchet MS"/>
              </a:rPr>
              <a:t>выкупил</a:t>
            </a:r>
            <a:r>
              <a:rPr sz="4000" spc="150" dirty="0">
                <a:latin typeface="Trebuchet MS"/>
                <a:cs typeface="Trebuchet MS"/>
              </a:rPr>
              <a:t> </a:t>
            </a:r>
            <a:r>
              <a:rPr sz="4000" spc="180" dirty="0">
                <a:latin typeface="Trebuchet MS"/>
                <a:cs typeface="Trebuchet MS"/>
              </a:rPr>
              <a:t>права</a:t>
            </a:r>
            <a:r>
              <a:rPr sz="4000" spc="155" dirty="0">
                <a:latin typeface="Trebuchet MS"/>
                <a:cs typeface="Trebuchet MS"/>
              </a:rPr>
              <a:t> </a:t>
            </a:r>
            <a:r>
              <a:rPr sz="4000" spc="160" dirty="0">
                <a:latin typeface="Trebuchet MS"/>
                <a:cs typeface="Trebuchet MS"/>
              </a:rPr>
              <a:t>на </a:t>
            </a:r>
            <a:r>
              <a:rPr sz="4000" spc="-1190" dirty="0">
                <a:latin typeface="Trebuchet MS"/>
                <a:cs typeface="Trebuchet MS"/>
              </a:rPr>
              <a:t> </a:t>
            </a:r>
            <a:r>
              <a:rPr sz="4000" spc="180" dirty="0">
                <a:latin typeface="Trebuchet MS"/>
                <a:cs typeface="Trebuchet MS"/>
              </a:rPr>
              <a:t>трансляцию </a:t>
            </a:r>
            <a:r>
              <a:rPr sz="4000" spc="190" dirty="0">
                <a:latin typeface="Trebuchet MS"/>
                <a:cs typeface="Trebuchet MS"/>
              </a:rPr>
              <a:t>матчей </a:t>
            </a:r>
            <a:r>
              <a:rPr sz="4000" spc="175" dirty="0">
                <a:latin typeface="Trebuchet MS"/>
                <a:cs typeface="Trebuchet MS"/>
              </a:rPr>
              <a:t>чемпионата </a:t>
            </a:r>
            <a:r>
              <a:rPr sz="4000" spc="180" dirty="0">
                <a:latin typeface="Trebuchet MS"/>
                <a:cs typeface="Trebuchet MS"/>
              </a:rPr>
              <a:t> </a:t>
            </a:r>
            <a:r>
              <a:rPr sz="4000" spc="190" dirty="0">
                <a:latin typeface="Trebuchet MS"/>
                <a:cs typeface="Trebuchet MS"/>
              </a:rPr>
              <a:t>мира</a:t>
            </a:r>
            <a:r>
              <a:rPr sz="4000" spc="155" dirty="0">
                <a:latin typeface="Trebuchet MS"/>
                <a:cs typeface="Trebuchet MS"/>
              </a:rPr>
              <a:t> </a:t>
            </a:r>
            <a:r>
              <a:rPr sz="4000" spc="165" dirty="0">
                <a:latin typeface="Trebuchet MS"/>
                <a:cs typeface="Trebuchet MS"/>
              </a:rPr>
              <a:t>по</a:t>
            </a:r>
            <a:r>
              <a:rPr sz="4000" spc="160" dirty="0">
                <a:latin typeface="Trebuchet MS"/>
                <a:cs typeface="Trebuchet MS"/>
              </a:rPr>
              <a:t> </a:t>
            </a:r>
            <a:r>
              <a:rPr sz="4000" spc="155" dirty="0">
                <a:latin typeface="Trebuchet MS"/>
                <a:cs typeface="Trebuchet MS"/>
              </a:rPr>
              <a:t>футболу.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1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687913" y="9734194"/>
            <a:ext cx="35496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509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3190"/>
                </a:lnSpc>
              </a:pPr>
              <a:t>8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9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9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8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441038" y="773807"/>
            <a:ext cx="923353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60" dirty="0">
                <a:latin typeface="Trebuchet MS"/>
                <a:cs typeface="Trebuchet MS"/>
              </a:rPr>
              <a:t> </a:t>
            </a:r>
            <a:r>
              <a:rPr sz="6100" spc="425" dirty="0">
                <a:latin typeface="Trebuchet MS"/>
                <a:cs typeface="Trebuchet MS"/>
              </a:rPr>
              <a:t>ДО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585" dirty="0">
                <a:latin typeface="Trebuchet MS"/>
                <a:cs typeface="Trebuchet MS"/>
              </a:rPr>
              <a:t>СИТУАЦИИ</a:t>
            </a:r>
            <a:r>
              <a:rPr sz="6100" spc="165" dirty="0">
                <a:latin typeface="Trebuchet MS"/>
                <a:cs typeface="Trebuchet MS"/>
              </a:rPr>
              <a:t> </a:t>
            </a:r>
            <a:r>
              <a:rPr sz="6100" spc="880" dirty="0">
                <a:latin typeface="Trebuchet MS"/>
                <a:cs typeface="Trebuchet MS"/>
              </a:rPr>
              <a:t>2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89696" y="7970573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48289" y="4996156"/>
            <a:ext cx="7962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610" dirty="0">
                <a:latin typeface="Trebuchet MS"/>
                <a:cs typeface="Trebuchet MS"/>
              </a:rPr>
              <a:t>0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36006" y="4914673"/>
            <a:ext cx="5461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0404" y="8170139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73076" y="5155018"/>
            <a:ext cx="8159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9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3514" y="7134410"/>
            <a:ext cx="376110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687913" y="9734194"/>
            <a:ext cx="354965" cy="434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190"/>
              </a:lnSpc>
            </a:pPr>
            <a:fld id="{81D60167-4931-47E6-BA6A-407CBD079E47}" type="slidenum">
              <a:rPr sz="3200" spc="509" dirty="0">
                <a:solidFill>
                  <a:srgbClr val="FFFFFF"/>
                </a:solidFill>
                <a:latin typeface="Trebuchet MS"/>
                <a:cs typeface="Trebuchet MS"/>
              </a:rPr>
              <a:pPr marL="38100">
                <a:lnSpc>
                  <a:spcPts val="3190"/>
                </a:lnSpc>
              </a:pPr>
              <a:t>9</a:t>
            </a:fld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3" y="3386876"/>
            <a:ext cx="320675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685" marR="5080" indent="-1023619">
              <a:lnSpc>
                <a:spcPct val="116300"/>
              </a:lnSpc>
              <a:spcBef>
                <a:spcPts val="95"/>
              </a:spcBef>
            </a:pPr>
            <a:r>
              <a:rPr sz="3250" spc="800" dirty="0">
                <a:latin typeface="Trebuchet MS"/>
                <a:cs typeface="Trebuchet MS"/>
              </a:rPr>
              <a:t>С</a:t>
            </a:r>
            <a:r>
              <a:rPr sz="3250" spc="335" dirty="0">
                <a:latin typeface="Trebuchet MS"/>
                <a:cs typeface="Trebuchet MS"/>
              </a:rPr>
              <a:t>П</a:t>
            </a:r>
            <a:r>
              <a:rPr sz="3250" spc="550" dirty="0">
                <a:latin typeface="Trebuchet MS"/>
                <a:cs typeface="Trebuchet MS"/>
              </a:rPr>
              <a:t>О</a:t>
            </a:r>
            <a:r>
              <a:rPr sz="3250" spc="365" dirty="0">
                <a:latin typeface="Trebuchet MS"/>
                <a:cs typeface="Trebuchet MS"/>
              </a:rPr>
              <a:t>Р</a:t>
            </a:r>
            <a:r>
              <a:rPr sz="3250" spc="320" dirty="0">
                <a:latin typeface="Trebuchet MS"/>
                <a:cs typeface="Trebuchet MS"/>
              </a:rPr>
              <a:t>Т</a:t>
            </a:r>
            <a:r>
              <a:rPr sz="3250" spc="445" dirty="0">
                <a:latin typeface="Trebuchet MS"/>
                <a:cs typeface="Trebuchet MS"/>
              </a:rPr>
              <a:t>И</a:t>
            </a:r>
            <a:r>
              <a:rPr sz="3250" spc="430" dirty="0">
                <a:latin typeface="Trebuchet MS"/>
                <a:cs typeface="Trebuchet MS"/>
              </a:rPr>
              <a:t>В</a:t>
            </a:r>
            <a:r>
              <a:rPr sz="3250" spc="405" dirty="0">
                <a:latin typeface="Trebuchet MS"/>
                <a:cs typeface="Trebuchet MS"/>
              </a:rPr>
              <a:t>Н</a:t>
            </a:r>
            <a:r>
              <a:rPr sz="3250" spc="245" dirty="0">
                <a:latin typeface="Trebuchet MS"/>
                <a:cs typeface="Trebuchet MS"/>
              </a:rPr>
              <a:t>Ы</a:t>
            </a:r>
            <a:r>
              <a:rPr sz="3250" spc="155" dirty="0">
                <a:latin typeface="Trebuchet MS"/>
                <a:cs typeface="Trebuchet MS"/>
              </a:rPr>
              <a:t>Й  </a:t>
            </a:r>
            <a:r>
              <a:rPr sz="3250" spc="254" dirty="0">
                <a:latin typeface="Trebuchet MS"/>
                <a:cs typeface="Trebuchet MS"/>
              </a:rPr>
              <a:t>КЛУБ</a:t>
            </a:r>
            <a:endParaRPr sz="32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74591" y="3390407"/>
            <a:ext cx="250888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15199"/>
              </a:lnSpc>
              <a:spcBef>
                <a:spcPts val="100"/>
              </a:spcBef>
            </a:pPr>
            <a:r>
              <a:rPr sz="3200" spc="360" dirty="0">
                <a:latin typeface="Trebuchet MS"/>
                <a:cs typeface="Trebuchet MS"/>
              </a:rPr>
              <a:t>ОБУВНАЯ </a:t>
            </a:r>
            <a:r>
              <a:rPr sz="3200" spc="365" dirty="0">
                <a:latin typeface="Trebuchet MS"/>
                <a:cs typeface="Trebuchet MS"/>
              </a:rPr>
              <a:t> 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85" dirty="0">
                <a:latin typeface="Trebuchet MS"/>
                <a:cs typeface="Trebuchet MS"/>
              </a:rPr>
              <a:t>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83038" y="6445006"/>
            <a:ext cx="297497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5080" indent="-94615">
              <a:lnSpc>
                <a:spcPct val="115199"/>
              </a:lnSpc>
              <a:spcBef>
                <a:spcPts val="100"/>
              </a:spcBef>
            </a:pPr>
            <a:r>
              <a:rPr sz="3200" spc="409" dirty="0">
                <a:latin typeface="Trebuchet MS"/>
                <a:cs typeface="Trebuchet MS"/>
              </a:rPr>
              <a:t>Ф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760" dirty="0">
                <a:latin typeface="Trebuchet MS"/>
                <a:cs typeface="Trebuchet MS"/>
              </a:rPr>
              <a:t>С</a:t>
            </a:r>
            <a:r>
              <a:rPr sz="3200" spc="185" dirty="0">
                <a:latin typeface="Trebuchet MS"/>
                <a:cs typeface="Trebuchet MS"/>
              </a:rPr>
              <a:t>К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" dirty="0">
                <a:latin typeface="Trebuchet MS"/>
                <a:cs typeface="Trebuchet MS"/>
              </a:rPr>
              <a:t>Е  </a:t>
            </a:r>
            <a:r>
              <a:rPr sz="3200" spc="459" dirty="0">
                <a:latin typeface="Trebuchet MS"/>
                <a:cs typeface="Trebuchet MS"/>
              </a:rPr>
              <a:t>ХОЗЯЙСТВО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6840" y="6579113"/>
            <a:ext cx="3993515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15199"/>
              </a:lnSpc>
              <a:spcBef>
                <a:spcPts val="100"/>
              </a:spcBef>
            </a:pP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625" dirty="0">
                <a:latin typeface="Trebuchet MS"/>
                <a:cs typeface="Trebuchet MS"/>
              </a:rPr>
              <a:t>М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335" dirty="0">
                <a:latin typeface="Trebuchet MS"/>
                <a:cs typeface="Trebuchet MS"/>
              </a:rPr>
              <a:t>Б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280" dirty="0">
                <a:latin typeface="Trebuchet MS"/>
                <a:cs typeface="Trebuchet MS"/>
              </a:rPr>
              <a:t>Ь</a:t>
            </a:r>
            <a:r>
              <a:rPr sz="3200" spc="375" dirty="0">
                <a:latin typeface="Trebuchet MS"/>
                <a:cs typeface="Trebuchet MS"/>
              </a:rPr>
              <a:t>Н</a:t>
            </a:r>
            <a:r>
              <a:rPr sz="3200" spc="434" dirty="0">
                <a:latin typeface="Trebuchet MS"/>
                <a:cs typeface="Trebuchet MS"/>
              </a:rPr>
              <a:t>А</a:t>
            </a:r>
            <a:r>
              <a:rPr sz="3200" spc="55" dirty="0">
                <a:latin typeface="Trebuchet MS"/>
                <a:cs typeface="Trebuchet MS"/>
              </a:rPr>
              <a:t>Я  </a:t>
            </a:r>
            <a:r>
              <a:rPr sz="3200" spc="370" dirty="0">
                <a:latin typeface="Trebuchet MS"/>
                <a:cs typeface="Trebuchet MS"/>
              </a:rPr>
              <a:t>КОМПАНИЯ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184879" y="697606"/>
            <a:ext cx="603694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75" dirty="0">
                <a:latin typeface="Trebuchet MS"/>
                <a:cs typeface="Trebuchet MS"/>
              </a:rPr>
              <a:t>НОВЫЕ</a:t>
            </a:r>
            <a:r>
              <a:rPr sz="6100" spc="150" dirty="0">
                <a:latin typeface="Trebuchet MS"/>
                <a:cs typeface="Trebuchet MS"/>
              </a:rPr>
              <a:t> </a:t>
            </a:r>
            <a:r>
              <a:rPr sz="6100" spc="395" dirty="0">
                <a:latin typeface="Trebuchet MS"/>
                <a:cs typeface="Trebuchet MS"/>
              </a:rPr>
              <a:t>ЦЕНЫ</a:t>
            </a:r>
            <a:r>
              <a:rPr sz="6100" spc="150" dirty="0">
                <a:latin typeface="Trebuchet MS"/>
                <a:cs typeface="Trebuchet MS"/>
              </a:rPr>
              <a:t> </a:t>
            </a:r>
            <a:r>
              <a:rPr sz="6100" spc="880" dirty="0">
                <a:latin typeface="Trebuchet MS"/>
                <a:cs typeface="Trebuchet MS"/>
              </a:rPr>
              <a:t>2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31426" y="2854655"/>
            <a:ext cx="390461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199"/>
              </a:lnSpc>
              <a:spcBef>
                <a:spcPts val="100"/>
              </a:spcBef>
            </a:pPr>
            <a:r>
              <a:rPr sz="3200" spc="305" dirty="0">
                <a:latin typeface="Trebuchet MS"/>
                <a:cs typeface="Trebuchet MS"/>
              </a:rPr>
              <a:t>П</a:t>
            </a:r>
            <a:r>
              <a:rPr sz="3200" spc="340" dirty="0">
                <a:latin typeface="Trebuchet MS"/>
                <a:cs typeface="Trebuchet MS"/>
              </a:rPr>
              <a:t>Р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650" dirty="0">
                <a:latin typeface="Trebuchet MS"/>
                <a:cs typeface="Trebuchet MS"/>
              </a:rPr>
              <a:t>З</a:t>
            </a:r>
            <a:r>
              <a:rPr sz="3200" spc="400" dirty="0">
                <a:latin typeface="Trebuchet MS"/>
                <a:cs typeface="Trebuchet MS"/>
              </a:rPr>
              <a:t>В</a:t>
            </a:r>
            <a:r>
              <a:rPr sz="3200" spc="520" dirty="0">
                <a:latin typeface="Trebuchet MS"/>
                <a:cs typeface="Trebuchet MS"/>
              </a:rPr>
              <a:t>О</a:t>
            </a:r>
            <a:r>
              <a:rPr sz="3200" spc="254" dirty="0">
                <a:latin typeface="Trebuchet MS"/>
                <a:cs typeface="Trebuchet MS"/>
              </a:rPr>
              <a:t>Д</a:t>
            </a:r>
            <a:r>
              <a:rPr sz="3200" spc="409" dirty="0">
                <a:latin typeface="Trebuchet MS"/>
                <a:cs typeface="Trebuchet MS"/>
              </a:rPr>
              <a:t>И</a:t>
            </a:r>
            <a:r>
              <a:rPr sz="3200" spc="295" dirty="0">
                <a:latin typeface="Trebuchet MS"/>
                <a:cs typeface="Trebuchet MS"/>
              </a:rPr>
              <a:t>Т</a:t>
            </a:r>
            <a:r>
              <a:rPr sz="3200" spc="225" dirty="0">
                <a:latin typeface="Trebuchet MS"/>
                <a:cs typeface="Trebuchet MS"/>
              </a:rPr>
              <a:t>Е</a:t>
            </a:r>
            <a:r>
              <a:rPr sz="3200" spc="215" dirty="0">
                <a:latin typeface="Trebuchet MS"/>
                <a:cs typeface="Trebuchet MS"/>
              </a:rPr>
              <a:t>Л</a:t>
            </a:r>
            <a:r>
              <a:rPr sz="3200" spc="60" dirty="0">
                <a:latin typeface="Trebuchet MS"/>
                <a:cs typeface="Trebuchet MS"/>
              </a:rPr>
              <a:t>Ь  </a:t>
            </a:r>
            <a:r>
              <a:rPr sz="3200" spc="365" dirty="0">
                <a:latin typeface="Trebuchet MS"/>
                <a:cs typeface="Trebuchet MS"/>
              </a:rPr>
              <a:t>ЭЛЕКТРОННОЙ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sz="3200" spc="320" dirty="0">
                <a:latin typeface="Trebuchet MS"/>
                <a:cs typeface="Trebuchet MS"/>
              </a:rPr>
              <a:t>ТЕХНИКИ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89696" y="7970574"/>
            <a:ext cx="602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60" dirty="0">
                <a:latin typeface="Trebuchet MS"/>
                <a:cs typeface="Trebuchet MS"/>
              </a:rPr>
              <a:t>5</a:t>
            </a:r>
            <a:r>
              <a:rPr sz="3200" spc="620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51861" y="4996155"/>
            <a:ext cx="7893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36006" y="4914671"/>
            <a:ext cx="5461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57937" y="8170137"/>
            <a:ext cx="734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4" dirty="0">
                <a:latin typeface="Trebuchet MS"/>
                <a:cs typeface="Trebuchet MS"/>
              </a:rPr>
              <a:t>1</a:t>
            </a:r>
            <a:r>
              <a:rPr sz="3200" spc="175" dirty="0">
                <a:latin typeface="Trebuchet MS"/>
                <a:cs typeface="Trebuchet MS"/>
              </a:rPr>
              <a:t>7</a:t>
            </a:r>
            <a:r>
              <a:rPr sz="3200" spc="560" dirty="0">
                <a:latin typeface="Trebuchet MS"/>
                <a:cs typeface="Trebuchet MS"/>
              </a:rPr>
              <a:t>5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45320" y="5155017"/>
            <a:ext cx="87121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40" dirty="0">
                <a:latin typeface="Trebuchet MS"/>
                <a:cs typeface="Trebuchet MS"/>
              </a:rPr>
              <a:t>2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0369" y="8170137"/>
            <a:ext cx="873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59" dirty="0">
                <a:latin typeface="Trebuchet MS"/>
                <a:cs typeface="Trebuchet MS"/>
              </a:rPr>
              <a:t>3</a:t>
            </a:r>
            <a:r>
              <a:rPr sz="3200" spc="555" dirty="0">
                <a:latin typeface="Trebuchet MS"/>
                <a:cs typeface="Trebuchet MS"/>
              </a:rPr>
              <a:t>5</a:t>
            </a:r>
            <a:r>
              <a:rPr sz="3200" spc="615" dirty="0">
                <a:latin typeface="Trebuchet MS"/>
                <a:cs typeface="Trebuchet MS"/>
              </a:rPr>
              <a:t>0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442</Words>
  <Application>Microsoft Office PowerPoint</Application>
  <PresentationFormat>Произвольный</PresentationFormat>
  <Paragraphs>206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Слайд 1</vt:lpstr>
      <vt:lpstr>ПРАВИЛА ИГРЫ</vt:lpstr>
      <vt:lpstr>НАПРАВЛЕНИЯ  ДЕЯТЕЛЬНОСТИ КОМПАНИЙ:</vt:lpstr>
      <vt:lpstr>СИТУАЦИЯ 1</vt:lpstr>
      <vt:lpstr>ЦЕНЫ ДО СИТУАЦИИ 1</vt:lpstr>
      <vt:lpstr>НОВЫЕ ЦЕНЫ</vt:lpstr>
      <vt:lpstr>Слайд 7</vt:lpstr>
      <vt:lpstr>ЦЕНЫ ДО СИТУАЦИИ 2</vt:lpstr>
      <vt:lpstr>НОВЫЕ ЦЕНЫ 2</vt:lpstr>
      <vt:lpstr>Слайд 10</vt:lpstr>
      <vt:lpstr>ЦЕНЫ ДО СИТУАЦИИ 3</vt:lpstr>
      <vt:lpstr>НОВЫЕ ЦЕНЫ 3</vt:lpstr>
      <vt:lpstr>Слайд 13</vt:lpstr>
      <vt:lpstr>ЦЕНЫ ДО СИТУАЦИИ 4</vt:lpstr>
      <vt:lpstr>НОВЫЕ ЦЕНЫ 4</vt:lpstr>
      <vt:lpstr>СИТУАЦИЯ 5</vt:lpstr>
      <vt:lpstr>ЦЕНЫ ДО СИТУАЦИИ 5</vt:lpstr>
      <vt:lpstr>ФИНАЛЬНЫЕ ЦЕНЫ</vt:lpstr>
      <vt:lpstr>СПАСИБО ЗА ИГРУ!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игра</dc:title>
  <dc:creator>Дарья Любимова</dc:creator>
  <cp:keywords>DAFYa7kf7sU,BAEz1-DQIdI</cp:keywords>
  <cp:lastModifiedBy>baryc</cp:lastModifiedBy>
  <cp:revision>1</cp:revision>
  <dcterms:created xsi:type="dcterms:W3CDTF">2023-01-24T14:14:01Z</dcterms:created>
  <dcterms:modified xsi:type="dcterms:W3CDTF">2023-01-24T14:16:01Z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2023-01-24T00:00:00Z</vt:filetime>
  </property>
  <property fmtid="{D5CDD505-2E9C-101B-9397-08002B2CF9AE}" pid="3" name="Creator">
    <vt:lpwstr>Canva</vt:lpwstr>
  </property>
  <property fmtid="{D5CDD505-2E9C-101B-9397-08002B2CF9AE}" pid="4" name="LastSaved">
    <vt:filetime>2023-01-24T00:00:00Z</vt:filetime>
  </property>
</Properties>
</file>