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9" r:id="rId11"/>
    <p:sldId id="270" r:id="rId12"/>
  </p:sldIdLst>
  <p:sldSz cx="9144000" cy="5143500" type="screen16x9"/>
  <p:notesSz cx="6858000" cy="9144000"/>
  <p:embeddedFontLst>
    <p:embeddedFont>
      <p:font typeface="Nunito" panose="020B0604020202020204" charset="-52"/>
      <p:regular r:id="rId14"/>
      <p:bold r:id="rId15"/>
      <p:italic r:id="rId16"/>
      <p:bold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-68" y="-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902352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9a8248de4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9a8248de4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3560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9a8248de4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9a8248de4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4941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9a8248de43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9a8248de43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2582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9a8248de43_1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9a8248de43_1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1008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9a8248de43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9a8248de43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2211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9a8248de43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9a8248de43_1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9758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9a8248de43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9a8248de43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4693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9a8248de43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9a8248de43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9421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9a8248de43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9a8248de43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9371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jpg"/><Relationship Id="rId5" Type="http://schemas.openxmlformats.org/officeDocument/2006/relationships/hyperlink" Target="http://drive.google.com/file/d/1lAKG7A7E7-IC-Ob6iZrKr1jf3ZA3k55F/view" TargetMode="Externa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0" name="Google Shape;130;p13" title="Анимационный видеоролик.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Мотивационный ролик. Презентация. Слайд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5942" y="195942"/>
            <a:ext cx="2267856" cy="1275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066" y="3543301"/>
            <a:ext cx="1218009" cy="1289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70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8 -0.03518 C 0.00104 0.14537 0.0217 0.12708 0.07865 0.12292 C 0.16059 0.12292 0.16667 -0.7206 0.26459 -0.72361 C 0.35261 -0.72361 0.30556 0.01412 0.39028 0.01088 C 0.47882 0.01088 0.43125 -0.52292 0.52587 -0.52292 C 0.61059 -0.52292 0.56354 -0.16296 0.63906 -0.16296 C 0.71181 -0.16296 0.67413 -0.43773 0.74028 -0.43773 C 0.77795 -0.43773 0.78073 -0.36296 0.78403 -0.30556 " pathEditMode="relative" rAng="0" ptsTypes="ffffffff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62" y="-2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3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0.29398 C -2.22222E-6 -0.09352 0.0875 0.06204 0.19427 0.06204 C 0.30434 0.06204 0.39202 -0.09352 0.39202 -0.29398 C 0.39202 -0.49468 0.47952 -0.65 0.58959 -0.65 C 0.69636 -0.65 0.78403 -0.49468 0.78403 -0.29398 " pathEditMode="relative" rAng="0" ptsTypes="fffff">
                                      <p:cBhvr>
                                        <p:cTn id="9" dur="5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0.29931 C -2.22222E-6 -0.50301 0.0875 -0.66065 0.19427 -0.66065 C 0.30434 -0.66065 0.39202 -0.50301 0.39202 -0.29931 C 0.39202 -0.09583 0.47952 0.06204 0.58959 0.06204 C 0.69636 0.06204 0.78403 -0.09583 0.78403 -0.29931 " pathEditMode="relative" rAng="0" ptsTypes="fffff">
                                      <p:cBhvr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4" presetID="3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0.31505 C -2.22222E-6 -0.10278 0.08837 0.06204 0.19618 0.06204 C 0.30729 0.06204 0.39584 -0.10278 0.39584 -0.31505 C 0.39584 -0.52755 0.48438 -0.69213 0.59549 -0.69213 C 0.7033 -0.69213 0.79184 -0.52755 0.79184 -0.31505 " pathEditMode="relative" rAng="0" ptsTypes="fffff">
                                      <p:cBhvr>
                                        <p:cTn id="15" dur="5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03850" y="151303"/>
            <a:ext cx="7716483" cy="3569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Домашняя работа: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№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90, 95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или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составить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решить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задачи по теме урока.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Дополнительно: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приготовить сообщение из истории геометрии. Учебник, стр.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40-41.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860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2250" y="152400"/>
            <a:ext cx="4771774" cy="4771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3325" y="461400"/>
            <a:ext cx="5044449" cy="120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4750" y="1825350"/>
            <a:ext cx="6873050" cy="125167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5"/>
          <p:cNvSpPr txBox="1"/>
          <p:nvPr/>
        </p:nvSpPr>
        <p:spPr>
          <a:xfrm>
            <a:off x="251200" y="1427588"/>
            <a:ext cx="909000" cy="20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100">
                <a:latin typeface="Calibri"/>
                <a:ea typeface="Calibri"/>
                <a:cs typeface="Calibri"/>
                <a:sym typeface="Calibri"/>
              </a:rPr>
              <a:t>И</a:t>
            </a:r>
            <a:endParaRPr sz="12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5"/>
          <p:cNvSpPr txBox="1"/>
          <p:nvPr/>
        </p:nvSpPr>
        <p:spPr>
          <a:xfrm>
            <a:off x="4167150" y="3169575"/>
            <a:ext cx="4839300" cy="16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700">
                <a:latin typeface="Times New Roman"/>
                <a:ea typeface="Times New Roman"/>
                <a:cs typeface="Times New Roman"/>
                <a:sym typeface="Times New Roman"/>
              </a:rPr>
              <a:t>УГЛЫ</a:t>
            </a:r>
            <a:endParaRPr sz="97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6"/>
          <p:cNvSpPr txBox="1">
            <a:spLocks noGrp="1"/>
          </p:cNvSpPr>
          <p:nvPr>
            <p:ph type="ctrTitle"/>
          </p:nvPr>
        </p:nvSpPr>
        <p:spPr>
          <a:xfrm>
            <a:off x="1181525" y="1563575"/>
            <a:ext cx="6891000" cy="17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5600">
                <a:latin typeface="Times New Roman"/>
                <a:ea typeface="Times New Roman"/>
                <a:cs typeface="Times New Roman"/>
                <a:sym typeface="Times New Roman"/>
              </a:rPr>
              <a:t>Смежные и вертикальные углы</a:t>
            </a:r>
            <a:endParaRPr sz="5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450" y="230225"/>
            <a:ext cx="2316775" cy="190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06550" y="258813"/>
            <a:ext cx="2316775" cy="184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1450" y="2420650"/>
            <a:ext cx="2777762" cy="2469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03100" y="2319600"/>
            <a:ext cx="2538475" cy="253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7"/>
          <p:cNvPicPr preferRelativeResize="0"/>
          <p:nvPr/>
        </p:nvPicPr>
        <p:blipFill rotWithShape="1">
          <a:blip r:embed="rId7">
            <a:alphaModFix/>
          </a:blip>
          <a:srcRect l="-12610" t="3620" r="12610" b="-3619"/>
          <a:stretch/>
        </p:blipFill>
        <p:spPr>
          <a:xfrm>
            <a:off x="6403100" y="204125"/>
            <a:ext cx="2084475" cy="1955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44550" y="2388949"/>
            <a:ext cx="2469149" cy="2469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8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8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5" name="Google Shape;16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175" y="228275"/>
            <a:ext cx="8765875" cy="474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250" y="407100"/>
            <a:ext cx="3012072" cy="216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6250" y="438650"/>
            <a:ext cx="2525751" cy="213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5562" y="2910025"/>
            <a:ext cx="3606764" cy="1862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7499" y="2910025"/>
            <a:ext cx="3447724" cy="189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00363" y="645450"/>
            <a:ext cx="2820851" cy="189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75" y="212250"/>
            <a:ext cx="3033225" cy="233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14675" y="2641025"/>
            <a:ext cx="3084674" cy="225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14675" y="172525"/>
            <a:ext cx="3033226" cy="246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17513" y="1549400"/>
            <a:ext cx="2708977" cy="233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7775" y="2564825"/>
            <a:ext cx="3002424" cy="2404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75" y="1714500"/>
            <a:ext cx="16192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681" y="0"/>
            <a:ext cx="1905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419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3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29 3.33333E-6 C 0.23975 3.33333E-6 0.41232 0.16157 0.41232 0.36088 C 0.41232 0.55972 0.23975 0.72152 0.02829 0.72152 C -0.18316 0.72152 -0.35521 0.55972 -0.35521 0.36088 C -0.35521 0.16157 -0.18316 3.33333E-6 0.02829 3.33333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3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8" presetID="1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33333E-6 C 0.2106 3.33333E-6 0.38195 0.15926 0.38195 0.35555 C 0.38195 0.55185 0.2106 0.71111 -4.72222E-6 0.71111 C -0.21093 0.71111 -0.38194 0.55185 -0.38194 0.35555 C -0.38194 0.15926 -0.21093 3.33333E-6 -4.72222E-6 3.33333E-6 Z " pathEditMode="relative" rAng="0" ptsTypes="fffff">
                                      <p:cBhvr>
                                        <p:cTn id="9" dur="50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37</Words>
  <Application>Microsoft Office PowerPoint</Application>
  <PresentationFormat>Экран (16:9)</PresentationFormat>
  <Paragraphs>9</Paragraphs>
  <Slides>11</Slides>
  <Notes>9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Nunito</vt:lpstr>
      <vt:lpstr>Times New Roman</vt:lpstr>
      <vt:lpstr>Calibri</vt:lpstr>
      <vt:lpstr>Shift</vt:lpstr>
      <vt:lpstr>Презентация PowerPoint</vt:lpstr>
      <vt:lpstr>Презентация PowerPoint</vt:lpstr>
      <vt:lpstr>Презентация PowerPoint</vt:lpstr>
      <vt:lpstr>Смежные и вертикальные углы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Надежда</cp:lastModifiedBy>
  <cp:revision>3</cp:revision>
  <dcterms:modified xsi:type="dcterms:W3CDTF">2023-01-15T20:01:09Z</dcterms:modified>
</cp:coreProperties>
</file>