
<file path=[Content_Types].xml><?xml version="1.0" encoding="utf-8"?>
<Types xmlns="http://schemas.openxmlformats.org/package/2006/content-types">
  <Override PartName="/ppt/theme/themeOverride12.xml" ContentType="application/vnd.openxmlformats-officedocument.themeOverride+xml"/>
  <Override PartName="/ppt/charts/chart57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hart60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theme/themeOverride39.xml" ContentType="application/vnd.openxmlformats-officedocument.themeOverride+xml"/>
  <Override PartName="/ppt/theme/themeOverride57.xml" ContentType="application/vnd.openxmlformats-officedocument.themeOverr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46.xml" ContentType="application/vnd.openxmlformats-officedocument.themeOverride+xml"/>
  <Override PartName="/ppt/theme/themeOverride64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theme/themeOverride53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theme/themeOverride60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theme/themeOverride29.xml" ContentType="application/vnd.openxmlformats-officedocument.themeOverride+xml"/>
  <Override PartName="/ppt/charts/chart50.xml" ContentType="application/vnd.openxmlformats-officedocument.drawingml.chart+xml"/>
  <Override PartName="/ppt/theme/themeOverride47.xml" ContentType="application/vnd.openxmlformats-officedocument.themeOverride+xml"/>
  <Override PartName="/ppt/theme/themeOverride58.xml" ContentType="application/vnd.openxmlformats-officedocument.themeOverr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Default Extension="vml" ContentType="application/vnd.openxmlformats-officedocument.vmlDrawing"/>
  <Override PartName="/ppt/theme/themeOverride18.xml" ContentType="application/vnd.openxmlformats-officedocument.themeOverride+xml"/>
  <Override PartName="/ppt/theme/themeOverride36.xml" ContentType="application/vnd.openxmlformats-officedocument.themeOverride+xml"/>
  <Override PartName="/ppt/charts/chart4.xml" ContentType="application/vnd.openxmlformats-officedocument.drawingml.chart+xml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theme/themeOverride54.xml" ContentType="application/vnd.openxmlformats-officedocument.themeOverride+xml"/>
  <Override PartName="/ppt/theme/themeOverride14.xml" ContentType="application/vnd.openxmlformats-officedocument.themeOverride+xml"/>
  <Override PartName="/ppt/theme/themeOverride32.xml" ContentType="application/vnd.openxmlformats-officedocument.themeOverride+xml"/>
  <Override PartName="/ppt/charts/chart59.xml" ContentType="application/vnd.openxmlformats-officedocument.drawingml.chart+xml"/>
  <Override PartName="/ppt/theme/themeOverride61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chart48.xml" ContentType="application/vnd.openxmlformats-officedocument.drawingml.chart+xml"/>
  <Override PartName="/ppt/theme/themeOverride50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theme/themeOverride59.xml" ContentType="application/vnd.openxmlformats-officedocument.themeOverr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harts/chart40.xml" ContentType="application/vnd.openxmlformats-officedocument.drawingml.chart+xml"/>
  <Override PartName="/ppt/theme/themeOverride48.xml" ContentType="application/vnd.openxmlformats-officedocument.themeOverride+xml"/>
  <Override PartName="/ppt/theme/themeOverride37.xml" ContentType="application/vnd.openxmlformats-officedocument.themeOverride+xml"/>
  <Override PartName="/ppt/theme/themeOverride55.xml" ContentType="application/vnd.openxmlformats-officedocument.themeOverr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theme/themeOverride62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theme/themeOverride51.xml" ContentType="application/vnd.openxmlformats-officedocument.themeOverride+xml"/>
  <Override PartName="/ppt/slides/slide28.xml" ContentType="application/vnd.openxmlformats-officedocument.presentationml.slid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theme/themeOverride38.xml" ContentType="application/vnd.openxmlformats-officedocument.themeOverride+xml"/>
  <Override PartName="/ppt/theme/themeOverride49.xml" ContentType="application/vnd.openxmlformats-officedocument.themeOverride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theme/themeOverride45.xml" ContentType="application/vnd.openxmlformats-officedocument.themeOverride+xml"/>
  <Override PartName="/ppt/theme/themeOverride56.xml" ContentType="application/vnd.openxmlformats-officedocument.themeOverride+xml"/>
  <Override PartName="/ppt/theme/themeOverride16.xml" ContentType="application/vnd.openxmlformats-officedocument.themeOverride+xml"/>
  <Override PartName="/ppt/theme/themeOverride34.xml" ContentType="application/vnd.openxmlformats-officedocument.themeOverride+xml"/>
  <Override PartName="/ppt/theme/themeOverride63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theme/themeOverride52.xml" ContentType="application/vnd.openxmlformats-officedocument.themeOverride+xml"/>
  <Override PartName="/ppt/slides/slide29.xml" ContentType="application/vnd.openxmlformats-officedocument.presentationml.slide+xml"/>
  <Override PartName="/ppt/theme/themeOverride30.xml" ContentType="application/vnd.openxmlformats-officedocument.themeOverride+xml"/>
  <Override PartName="/ppt/charts/chart3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6" r:id="rId1"/>
  </p:sldMasterIdLst>
  <p:notesMasterIdLst>
    <p:notesMasterId r:id="rId37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92" r:id="rId9"/>
    <p:sldId id="297" r:id="rId10"/>
    <p:sldId id="295" r:id="rId11"/>
    <p:sldId id="301" r:id="rId12"/>
    <p:sldId id="283" r:id="rId13"/>
    <p:sldId id="288" r:id="rId14"/>
    <p:sldId id="290" r:id="rId15"/>
    <p:sldId id="291" r:id="rId16"/>
    <p:sldId id="287" r:id="rId17"/>
    <p:sldId id="298" r:id="rId18"/>
    <p:sldId id="300" r:id="rId19"/>
    <p:sldId id="299" r:id="rId20"/>
    <p:sldId id="302" r:id="rId21"/>
    <p:sldId id="303" r:id="rId22"/>
    <p:sldId id="309" r:id="rId23"/>
    <p:sldId id="305" r:id="rId24"/>
    <p:sldId id="306" r:id="rId25"/>
    <p:sldId id="316" r:id="rId26"/>
    <p:sldId id="307" r:id="rId27"/>
    <p:sldId id="308" r:id="rId28"/>
    <p:sldId id="310" r:id="rId29"/>
    <p:sldId id="311" r:id="rId30"/>
    <p:sldId id="312" r:id="rId31"/>
    <p:sldId id="313" r:id="rId32"/>
    <p:sldId id="314" r:id="rId33"/>
    <p:sldId id="315" r:id="rId34"/>
    <p:sldId id="317" r:id="rId35"/>
    <p:sldId id="318" r:id="rId36"/>
  </p:sldIdLst>
  <p:sldSz cx="9144000" cy="6858000" type="screen4x3"/>
  <p:notesSz cx="6858000" cy="9144000"/>
  <p:embeddedFontLst>
    <p:embeddedFont>
      <p:font typeface="Proxima Nova Rg" pitchFamily="2" charset="0"/>
      <p:regular r:id="rId38"/>
      <p:bold r:id="rId39"/>
      <p:italic r:id="rId40"/>
      <p:bold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Proxima Nova Bl" pitchFamily="2" charset="0"/>
      <p:bold r:id="rId46"/>
      <p:boldItalic r:id="rId4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 snapToGrid="0"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0.xlsx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2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4.xlsx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5.xlsx"/><Relationship Id="rId1" Type="http://schemas.openxmlformats.org/officeDocument/2006/relationships/themeOverride" Target="../theme/themeOverride22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2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7.xlsx"/><Relationship Id="rId1" Type="http://schemas.openxmlformats.org/officeDocument/2006/relationships/themeOverride" Target="../theme/themeOverride24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8.xlsx"/><Relationship Id="rId1" Type="http://schemas.openxmlformats.org/officeDocument/2006/relationships/themeOverride" Target="../theme/themeOverride25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9.xlsx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0.xlsx"/><Relationship Id="rId1" Type="http://schemas.openxmlformats.org/officeDocument/2006/relationships/themeOverride" Target="../theme/themeOverride2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1.xlsx"/><Relationship Id="rId1" Type="http://schemas.openxmlformats.org/officeDocument/2006/relationships/themeOverride" Target="../theme/themeOverride2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2.xlsx"/><Relationship Id="rId1" Type="http://schemas.openxmlformats.org/officeDocument/2006/relationships/themeOverride" Target="../theme/themeOverride29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3.xlsx"/><Relationship Id="rId1" Type="http://schemas.openxmlformats.org/officeDocument/2006/relationships/themeOverride" Target="../theme/themeOverride30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4.xlsx"/><Relationship Id="rId1" Type="http://schemas.openxmlformats.org/officeDocument/2006/relationships/themeOverride" Target="../theme/themeOverride3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5.xlsx"/><Relationship Id="rId1" Type="http://schemas.openxmlformats.org/officeDocument/2006/relationships/themeOverride" Target="../theme/themeOverride3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6.xlsx"/><Relationship Id="rId1" Type="http://schemas.openxmlformats.org/officeDocument/2006/relationships/themeOverride" Target="../theme/themeOverride3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7.xlsx"/><Relationship Id="rId1" Type="http://schemas.openxmlformats.org/officeDocument/2006/relationships/themeOverride" Target="../theme/themeOverride34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8.xlsx"/><Relationship Id="rId1" Type="http://schemas.openxmlformats.org/officeDocument/2006/relationships/themeOverride" Target="../theme/themeOverride35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9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0.xlsx"/><Relationship Id="rId1" Type="http://schemas.openxmlformats.org/officeDocument/2006/relationships/themeOverride" Target="../theme/themeOverride37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1.xlsx"/><Relationship Id="rId1" Type="http://schemas.openxmlformats.org/officeDocument/2006/relationships/themeOverride" Target="../theme/themeOverride38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2.xlsx"/><Relationship Id="rId1" Type="http://schemas.openxmlformats.org/officeDocument/2006/relationships/themeOverride" Target="../theme/themeOverride39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3.xlsx"/><Relationship Id="rId1" Type="http://schemas.openxmlformats.org/officeDocument/2006/relationships/themeOverride" Target="../theme/themeOverride40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4.xlsx"/><Relationship Id="rId1" Type="http://schemas.openxmlformats.org/officeDocument/2006/relationships/themeOverride" Target="../theme/themeOverride41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5.xlsx"/><Relationship Id="rId1" Type="http://schemas.openxmlformats.org/officeDocument/2006/relationships/themeOverride" Target="../theme/themeOverride42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6.xlsx"/><Relationship Id="rId1" Type="http://schemas.openxmlformats.org/officeDocument/2006/relationships/themeOverride" Target="../theme/themeOverride43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7.xlsx"/><Relationship Id="rId1" Type="http://schemas.openxmlformats.org/officeDocument/2006/relationships/themeOverride" Target="../theme/themeOverride44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8.xlsx"/><Relationship Id="rId1" Type="http://schemas.openxmlformats.org/officeDocument/2006/relationships/themeOverride" Target="../theme/themeOverride45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9.xlsx"/><Relationship Id="rId1" Type="http://schemas.openxmlformats.org/officeDocument/2006/relationships/themeOverride" Target="../theme/themeOverride46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2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7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0.xlsx"/><Relationship Id="rId1" Type="http://schemas.openxmlformats.org/officeDocument/2006/relationships/themeOverride" Target="../theme/themeOverride48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1.xlsx"/><Relationship Id="rId1" Type="http://schemas.openxmlformats.org/officeDocument/2006/relationships/themeOverride" Target="../theme/themeOverride49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2.xlsx"/><Relationship Id="rId1" Type="http://schemas.openxmlformats.org/officeDocument/2006/relationships/themeOverride" Target="../theme/themeOverride50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3.xlsx"/><Relationship Id="rId1" Type="http://schemas.openxmlformats.org/officeDocument/2006/relationships/themeOverride" Target="../theme/themeOverride51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4.xlsx"/><Relationship Id="rId1" Type="http://schemas.openxmlformats.org/officeDocument/2006/relationships/themeOverride" Target="../theme/themeOverride52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5.xlsx"/><Relationship Id="rId1" Type="http://schemas.openxmlformats.org/officeDocument/2006/relationships/themeOverride" Target="../theme/themeOverride53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6.xlsx"/><Relationship Id="rId1" Type="http://schemas.openxmlformats.org/officeDocument/2006/relationships/themeOverride" Target="../theme/themeOverride54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7.xlsx"/><Relationship Id="rId1" Type="http://schemas.openxmlformats.org/officeDocument/2006/relationships/themeOverride" Target="../theme/themeOverride55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8.xlsx"/><Relationship Id="rId1" Type="http://schemas.openxmlformats.org/officeDocument/2006/relationships/themeOverride" Target="../theme/themeOverride5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3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9.xlsx"/><Relationship Id="rId1" Type="http://schemas.openxmlformats.org/officeDocument/2006/relationships/themeOverride" Target="../theme/themeOverride57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0.xlsx"/><Relationship Id="rId1" Type="http://schemas.openxmlformats.org/officeDocument/2006/relationships/themeOverride" Target="../theme/themeOverride58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1.xlsx"/><Relationship Id="rId1" Type="http://schemas.openxmlformats.org/officeDocument/2006/relationships/themeOverride" Target="../theme/themeOverride59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2.xlsx"/><Relationship Id="rId1" Type="http://schemas.openxmlformats.org/officeDocument/2006/relationships/themeOverride" Target="../theme/themeOverride60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3.xlsx"/><Relationship Id="rId1" Type="http://schemas.openxmlformats.org/officeDocument/2006/relationships/themeOverride" Target="../theme/themeOverride61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4.xlsx"/><Relationship Id="rId1" Type="http://schemas.openxmlformats.org/officeDocument/2006/relationships/themeOverride" Target="../theme/themeOverride62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5.xlsx"/><Relationship Id="rId1" Type="http://schemas.openxmlformats.org/officeDocument/2006/relationships/themeOverride" Target="../theme/themeOverride63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6.xlsx"/><Relationship Id="rId1" Type="http://schemas.openxmlformats.org/officeDocument/2006/relationships/themeOverride" Target="../theme/themeOverride6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y</a:t>
            </a:r>
            <a:endParaRPr lang="en-US" sz="1800" dirty="0"/>
          </a:p>
        </c:rich>
      </c:tx>
      <c:layout>
        <c:manualLayout>
          <c:xMode val="edge"/>
          <c:yMode val="edge"/>
          <c:x val="0.52876516596104872"/>
          <c:y val="7.1110613399032033E-2"/>
        </c:manualLayout>
      </c:layout>
    </c:title>
    <c:plotArea>
      <c:layout>
        <c:manualLayout>
          <c:layoutTarget val="inner"/>
          <c:xMode val="edge"/>
          <c:yMode val="edge"/>
          <c:x val="4.9596231075276824E-2"/>
          <c:y val="7.1386376998237092E-2"/>
          <c:w val="0.90584453963188594"/>
          <c:h val="0.86825834989781348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2">
                  <c:v>-2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1.5</c:v>
                </c:pt>
                <c:pt idx="7">
                  <c:v>2</c:v>
                </c:pt>
                <c:pt idx="8">
                  <c:v>1.8</c:v>
                </c:pt>
              </c:numCache>
            </c:numRef>
          </c:yVal>
          <c:smooth val="1"/>
        </c:ser>
        <c:axId val="134965120"/>
        <c:axId val="134979584"/>
      </c:scatterChart>
      <c:valAx>
        <c:axId val="134965120"/>
        <c:scaling>
          <c:orientation val="minMax"/>
          <c:max val="5"/>
          <c:min val="-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x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700949696862265"/>
              <c:y val="0.41342618774322226"/>
            </c:manualLayout>
          </c:layout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4979584"/>
        <c:crossesAt val="0"/>
        <c:crossBetween val="midCat"/>
        <c:majorUnit val="1"/>
      </c:valAx>
      <c:valAx>
        <c:axId val="134979584"/>
        <c:scaling>
          <c:orientation val="minMax"/>
          <c:max val="5"/>
          <c:min val="-5"/>
        </c:scaling>
        <c:axPos val="l"/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4965120"/>
        <c:crossesAt val="0"/>
        <c:crossBetween val="midCat"/>
        <c:majorUnit val="1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-2</c:v>
                </c:pt>
                <c:pt idx="1">
                  <c:v>-1.75</c:v>
                </c:pt>
                <c:pt idx="2">
                  <c:v>-1.5</c:v>
                </c:pt>
                <c:pt idx="3">
                  <c:v>-1.25</c:v>
                </c:pt>
                <c:pt idx="4">
                  <c:v>-1</c:v>
                </c:pt>
                <c:pt idx="5">
                  <c:v>-0.75000000000000433</c:v>
                </c:pt>
                <c:pt idx="6">
                  <c:v>-0.5</c:v>
                </c:pt>
                <c:pt idx="7">
                  <c:v>-0.25</c:v>
                </c:pt>
                <c:pt idx="8">
                  <c:v>0</c:v>
                </c:pt>
                <c:pt idx="9">
                  <c:v>0.25</c:v>
                </c:pt>
                <c:pt idx="10">
                  <c:v>0.5</c:v>
                </c:pt>
                <c:pt idx="11">
                  <c:v>0.75000000000000433</c:v>
                </c:pt>
                <c:pt idx="12">
                  <c:v>1</c:v>
                </c:pt>
                <c:pt idx="13">
                  <c:v>1.25</c:v>
                </c:pt>
                <c:pt idx="14">
                  <c:v>1.5</c:v>
                </c:pt>
                <c:pt idx="15">
                  <c:v>1.75</c:v>
                </c:pt>
                <c:pt idx="16">
                  <c:v>2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-8</c:v>
                </c:pt>
                <c:pt idx="1">
                  <c:v>-5.359375</c:v>
                </c:pt>
                <c:pt idx="2">
                  <c:v>-3.3749999999999987</c:v>
                </c:pt>
                <c:pt idx="3">
                  <c:v>-1.953125</c:v>
                </c:pt>
                <c:pt idx="4">
                  <c:v>-1</c:v>
                </c:pt>
                <c:pt idx="5">
                  <c:v>-0.42187500000000211</c:v>
                </c:pt>
                <c:pt idx="6">
                  <c:v>-0.125</c:v>
                </c:pt>
                <c:pt idx="7">
                  <c:v>-1.5625E-2</c:v>
                </c:pt>
                <c:pt idx="8">
                  <c:v>0</c:v>
                </c:pt>
                <c:pt idx="9">
                  <c:v>1.5625E-2</c:v>
                </c:pt>
                <c:pt idx="10">
                  <c:v>0.125</c:v>
                </c:pt>
                <c:pt idx="11">
                  <c:v>0.42187500000000211</c:v>
                </c:pt>
                <c:pt idx="12">
                  <c:v>1</c:v>
                </c:pt>
                <c:pt idx="13">
                  <c:v>1.953125</c:v>
                </c:pt>
                <c:pt idx="14">
                  <c:v>3.3749999999999987</c:v>
                </c:pt>
                <c:pt idx="15">
                  <c:v>5.359375</c:v>
                </c:pt>
                <c:pt idx="16">
                  <c:v>8</c:v>
                </c:pt>
              </c:numCache>
            </c:numRef>
          </c:yVal>
          <c:smooth val="1"/>
        </c:ser>
        <c:axId val="54797056"/>
        <c:axId val="54798976"/>
      </c:scatterChart>
      <c:valAx>
        <c:axId val="5479705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62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798976"/>
        <c:crossesAt val="0"/>
        <c:crossBetween val="midCat"/>
        <c:majorUnit val="1"/>
      </c:valAx>
      <c:valAx>
        <c:axId val="5479897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824666666666654"/>
              <c:y val="0.56137222222222227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79705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-5</c:v>
                </c:pt>
                <c:pt idx="1">
                  <c:v>-4.75</c:v>
                </c:pt>
                <c:pt idx="2">
                  <c:v>-4.5</c:v>
                </c:pt>
                <c:pt idx="3">
                  <c:v>-4.25</c:v>
                </c:pt>
                <c:pt idx="4">
                  <c:v>-4</c:v>
                </c:pt>
                <c:pt idx="5">
                  <c:v>-3.75</c:v>
                </c:pt>
                <c:pt idx="6">
                  <c:v>-3.5</c:v>
                </c:pt>
                <c:pt idx="7">
                  <c:v>-3.25</c:v>
                </c:pt>
                <c:pt idx="8">
                  <c:v>-3</c:v>
                </c:pt>
                <c:pt idx="9">
                  <c:v>-2.75</c:v>
                </c:pt>
                <c:pt idx="10">
                  <c:v>-2.5</c:v>
                </c:pt>
                <c:pt idx="11">
                  <c:v>-2.25</c:v>
                </c:pt>
                <c:pt idx="12">
                  <c:v>-2</c:v>
                </c:pt>
                <c:pt idx="13">
                  <c:v>-1.75</c:v>
                </c:pt>
                <c:pt idx="14">
                  <c:v>-1.5</c:v>
                </c:pt>
                <c:pt idx="15">
                  <c:v>-1.25</c:v>
                </c:pt>
                <c:pt idx="16">
                  <c:v>-1</c:v>
                </c:pt>
                <c:pt idx="17">
                  <c:v>-0.75000000000000466</c:v>
                </c:pt>
                <c:pt idx="18">
                  <c:v>-0.5</c:v>
                </c:pt>
                <c:pt idx="19">
                  <c:v>-0.25</c:v>
                </c:pt>
                <c:pt idx="20">
                  <c:v>0</c:v>
                </c:pt>
                <c:pt idx="21">
                  <c:v>0.25</c:v>
                </c:pt>
                <c:pt idx="22">
                  <c:v>0.5</c:v>
                </c:pt>
                <c:pt idx="23">
                  <c:v>0.75000000000000466</c:v>
                </c:pt>
                <c:pt idx="24">
                  <c:v>1</c:v>
                </c:pt>
                <c:pt idx="25">
                  <c:v>1.25</c:v>
                </c:pt>
                <c:pt idx="26">
                  <c:v>1.5</c:v>
                </c:pt>
                <c:pt idx="27">
                  <c:v>1.75</c:v>
                </c:pt>
                <c:pt idx="28">
                  <c:v>2</c:v>
                </c:pt>
                <c:pt idx="29">
                  <c:v>2.25</c:v>
                </c:pt>
                <c:pt idx="30">
                  <c:v>2.5</c:v>
                </c:pt>
                <c:pt idx="31">
                  <c:v>2.75</c:v>
                </c:pt>
                <c:pt idx="32">
                  <c:v>3</c:v>
                </c:pt>
                <c:pt idx="33">
                  <c:v>3.25</c:v>
                </c:pt>
                <c:pt idx="34">
                  <c:v>3.5</c:v>
                </c:pt>
                <c:pt idx="35">
                  <c:v>3.75</c:v>
                </c:pt>
                <c:pt idx="36">
                  <c:v>4</c:v>
                </c:pt>
                <c:pt idx="37">
                  <c:v>4.25</c:v>
                </c:pt>
                <c:pt idx="38">
                  <c:v>4.5</c:v>
                </c:pt>
                <c:pt idx="39">
                  <c:v>4.75</c:v>
                </c:pt>
                <c:pt idx="40">
                  <c:v>5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-1.8759999535494642</c:v>
                </c:pt>
                <c:pt idx="1">
                  <c:v>-1.4917062664169738</c:v>
                </c:pt>
                <c:pt idx="2">
                  <c:v>-0.90008814756123456</c:v>
                </c:pt>
                <c:pt idx="3">
                  <c:v>-0.18337149698035551</c:v>
                </c:pt>
                <c:pt idx="4">
                  <c:v>0.55883099639785172</c:v>
                </c:pt>
                <c:pt idx="5">
                  <c:v>1.2233644999984521</c:v>
                </c:pt>
                <c:pt idx="6">
                  <c:v>1.7178689868531838</c:v>
                </c:pt>
                <c:pt idx="7">
                  <c:v>1.9736158714288943</c:v>
                </c:pt>
                <c:pt idx="8">
                  <c:v>1.9550602353301938</c:v>
                </c:pt>
                <c:pt idx="9">
                  <c:v>1.6647810291159761</c:v>
                </c:pt>
                <c:pt idx="10">
                  <c:v>1.1431226374846772</c:v>
                </c:pt>
                <c:pt idx="11">
                  <c:v>0.46258762480404703</c:v>
                </c:pt>
                <c:pt idx="12">
                  <c:v>-0.28224001611973443</c:v>
                </c:pt>
                <c:pt idx="13">
                  <c:v>-0.98784059722018425</c:v>
                </c:pt>
                <c:pt idx="14">
                  <c:v>-1.5561463937758424</c:v>
                </c:pt>
                <c:pt idx="15">
                  <c:v>-1.9081715632193881</c:v>
                </c:pt>
                <c:pt idx="16">
                  <c:v>-1.9949899732081191</c:v>
                </c:pt>
                <c:pt idx="17">
                  <c:v>-1.8045351881981904</c:v>
                </c:pt>
                <c:pt idx="18">
                  <c:v>-1.3632775200466793</c:v>
                </c:pt>
                <c:pt idx="19">
                  <c:v>-0.73254505817210103</c:v>
                </c:pt>
                <c:pt idx="20">
                  <c:v>0</c:v>
                </c:pt>
                <c:pt idx="21">
                  <c:v>0.73254505817210103</c:v>
                </c:pt>
                <c:pt idx="22">
                  <c:v>1.3632775200466793</c:v>
                </c:pt>
                <c:pt idx="23">
                  <c:v>1.8045351881981904</c:v>
                </c:pt>
                <c:pt idx="24">
                  <c:v>1.9949899732081191</c:v>
                </c:pt>
                <c:pt idx="25">
                  <c:v>1.9081715632193881</c:v>
                </c:pt>
                <c:pt idx="26">
                  <c:v>1.5561463937758424</c:v>
                </c:pt>
                <c:pt idx="27">
                  <c:v>0.98784059722018425</c:v>
                </c:pt>
                <c:pt idx="28">
                  <c:v>0.28224001611973443</c:v>
                </c:pt>
                <c:pt idx="29">
                  <c:v>-0.46258762480404703</c:v>
                </c:pt>
                <c:pt idx="30">
                  <c:v>-1.1431226374846772</c:v>
                </c:pt>
                <c:pt idx="31">
                  <c:v>-1.6647810291159761</c:v>
                </c:pt>
                <c:pt idx="32">
                  <c:v>-1.9550602353301938</c:v>
                </c:pt>
                <c:pt idx="33">
                  <c:v>-1.9736158714288943</c:v>
                </c:pt>
                <c:pt idx="34">
                  <c:v>-1.7178689868531838</c:v>
                </c:pt>
                <c:pt idx="35">
                  <c:v>-1.2233644999984521</c:v>
                </c:pt>
                <c:pt idx="36">
                  <c:v>-0.55883099639785172</c:v>
                </c:pt>
                <c:pt idx="37">
                  <c:v>0.18337149698035551</c:v>
                </c:pt>
                <c:pt idx="38">
                  <c:v>0.90008814756123456</c:v>
                </c:pt>
                <c:pt idx="39">
                  <c:v>1.4917062664169738</c:v>
                </c:pt>
                <c:pt idx="40">
                  <c:v>1.8759999535494642</c:v>
                </c:pt>
              </c:numCache>
            </c:numRef>
          </c:yVal>
          <c:smooth val="1"/>
        </c:ser>
        <c:axId val="54465664"/>
        <c:axId val="54467584"/>
      </c:scatterChart>
      <c:valAx>
        <c:axId val="5446566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65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467584"/>
        <c:crossesAt val="0"/>
        <c:crossBetween val="midCat"/>
        <c:majorUnit val="1"/>
      </c:valAx>
      <c:valAx>
        <c:axId val="5446758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824666666666654"/>
              <c:y val="0.56137222222222227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46566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2">
                  <c:v>0.19753086419753091</c:v>
                </c:pt>
                <c:pt idx="3">
                  <c:v>0.29629629629629628</c:v>
                </c:pt>
                <c:pt idx="4">
                  <c:v>0.44444444444444442</c:v>
                </c:pt>
                <c:pt idx="5">
                  <c:v>0.66666666666666663</c:v>
                </c:pt>
                <c:pt idx="6">
                  <c:v>1</c:v>
                </c:pt>
                <c:pt idx="7">
                  <c:v>1.5</c:v>
                </c:pt>
                <c:pt idx="8">
                  <c:v>2.25</c:v>
                </c:pt>
                <c:pt idx="9">
                  <c:v>3.3749999999999987</c:v>
                </c:pt>
                <c:pt idx="10">
                  <c:v>5.0624999999999956</c:v>
                </c:pt>
              </c:numCache>
            </c:numRef>
          </c:yVal>
          <c:smooth val="1"/>
        </c:ser>
        <c:axId val="53301248"/>
        <c:axId val="54470144"/>
      </c:scatterChart>
      <c:valAx>
        <c:axId val="53301248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554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470144"/>
        <c:crossesAt val="0"/>
        <c:crossBetween val="midCat"/>
        <c:majorUnit val="1"/>
      </c:valAx>
      <c:valAx>
        <c:axId val="5447014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702000000000005"/>
              <c:y val="0.4091872222222223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3301248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2">
                  <c:v>16</c:v>
                </c:pt>
                <c:pt idx="3">
                  <c:v>8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0.5</c:v>
                </c:pt>
                <c:pt idx="8">
                  <c:v>0.25</c:v>
                </c:pt>
                <c:pt idx="9">
                  <c:v>0.125</c:v>
                </c:pt>
                <c:pt idx="10">
                  <c:v>6.25E-2</c:v>
                </c:pt>
              </c:numCache>
            </c:numRef>
          </c:yVal>
          <c:smooth val="1"/>
        </c:ser>
        <c:axId val="52496640"/>
        <c:axId val="54513024"/>
      </c:scatterChart>
      <c:valAx>
        <c:axId val="5249664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72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513024"/>
        <c:crossesAt val="0"/>
        <c:crossBetween val="midCat"/>
        <c:majorUnit val="1"/>
      </c:valAx>
      <c:valAx>
        <c:axId val="5451302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702000000000005"/>
              <c:y val="0.4091872222222223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249664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-5</c:v>
                </c:pt>
                <c:pt idx="1">
                  <c:v>-4.75</c:v>
                </c:pt>
                <c:pt idx="2">
                  <c:v>-4.5</c:v>
                </c:pt>
                <c:pt idx="3">
                  <c:v>-4.25</c:v>
                </c:pt>
                <c:pt idx="4">
                  <c:v>-4</c:v>
                </c:pt>
                <c:pt idx="5">
                  <c:v>-3.75</c:v>
                </c:pt>
                <c:pt idx="6">
                  <c:v>-3.5</c:v>
                </c:pt>
                <c:pt idx="7">
                  <c:v>-3.25</c:v>
                </c:pt>
                <c:pt idx="8">
                  <c:v>-3</c:v>
                </c:pt>
                <c:pt idx="9">
                  <c:v>-2.75</c:v>
                </c:pt>
                <c:pt idx="10">
                  <c:v>-2.5</c:v>
                </c:pt>
                <c:pt idx="11">
                  <c:v>-2.25</c:v>
                </c:pt>
                <c:pt idx="12">
                  <c:v>-2</c:v>
                </c:pt>
                <c:pt idx="13">
                  <c:v>-1.75</c:v>
                </c:pt>
                <c:pt idx="14">
                  <c:v>-1.5</c:v>
                </c:pt>
                <c:pt idx="15">
                  <c:v>-1.25</c:v>
                </c:pt>
                <c:pt idx="16">
                  <c:v>-1</c:v>
                </c:pt>
                <c:pt idx="17">
                  <c:v>-0.75000000000000466</c:v>
                </c:pt>
                <c:pt idx="18">
                  <c:v>-0.5</c:v>
                </c:pt>
                <c:pt idx="19">
                  <c:v>-0.25</c:v>
                </c:pt>
                <c:pt idx="20">
                  <c:v>0</c:v>
                </c:pt>
                <c:pt idx="21">
                  <c:v>0.25</c:v>
                </c:pt>
                <c:pt idx="22">
                  <c:v>0.5</c:v>
                </c:pt>
                <c:pt idx="23">
                  <c:v>0.75000000000000466</c:v>
                </c:pt>
                <c:pt idx="24">
                  <c:v>1</c:v>
                </c:pt>
                <c:pt idx="25">
                  <c:v>1.25</c:v>
                </c:pt>
                <c:pt idx="26">
                  <c:v>1.5</c:v>
                </c:pt>
                <c:pt idx="27">
                  <c:v>1.75</c:v>
                </c:pt>
                <c:pt idx="28">
                  <c:v>2</c:v>
                </c:pt>
                <c:pt idx="29">
                  <c:v>2.25</c:v>
                </c:pt>
                <c:pt idx="30">
                  <c:v>2.5</c:v>
                </c:pt>
                <c:pt idx="31">
                  <c:v>2.75</c:v>
                </c:pt>
                <c:pt idx="32">
                  <c:v>3</c:v>
                </c:pt>
                <c:pt idx="33">
                  <c:v>3.25</c:v>
                </c:pt>
                <c:pt idx="34">
                  <c:v>3.5</c:v>
                </c:pt>
                <c:pt idx="35">
                  <c:v>3.75</c:v>
                </c:pt>
                <c:pt idx="36">
                  <c:v>4</c:v>
                </c:pt>
                <c:pt idx="37">
                  <c:v>4.25</c:v>
                </c:pt>
                <c:pt idx="38">
                  <c:v>4.5</c:v>
                </c:pt>
                <c:pt idx="39">
                  <c:v>4.75</c:v>
                </c:pt>
                <c:pt idx="40">
                  <c:v>5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-1.8759999535494642</c:v>
                </c:pt>
                <c:pt idx="1">
                  <c:v>-1.4917062664169738</c:v>
                </c:pt>
                <c:pt idx="2">
                  <c:v>-0.90008814756123456</c:v>
                </c:pt>
                <c:pt idx="3">
                  <c:v>-0.18337149698035551</c:v>
                </c:pt>
                <c:pt idx="4">
                  <c:v>0.55883099639785172</c:v>
                </c:pt>
                <c:pt idx="5">
                  <c:v>1.2233644999984521</c:v>
                </c:pt>
                <c:pt idx="6">
                  <c:v>1.7178689868531838</c:v>
                </c:pt>
                <c:pt idx="7">
                  <c:v>1.9736158714288943</c:v>
                </c:pt>
                <c:pt idx="8">
                  <c:v>1.9550602353301938</c:v>
                </c:pt>
                <c:pt idx="9">
                  <c:v>1.6647810291159761</c:v>
                </c:pt>
                <c:pt idx="10">
                  <c:v>1.1431226374846772</c:v>
                </c:pt>
                <c:pt idx="11">
                  <c:v>0.46258762480404703</c:v>
                </c:pt>
                <c:pt idx="12">
                  <c:v>-0.28224001611973443</c:v>
                </c:pt>
                <c:pt idx="13">
                  <c:v>-0.98784059722018425</c:v>
                </c:pt>
                <c:pt idx="14">
                  <c:v>-1.5561463937758424</c:v>
                </c:pt>
                <c:pt idx="15">
                  <c:v>-1.9081715632193881</c:v>
                </c:pt>
                <c:pt idx="16">
                  <c:v>-1.9949899732081191</c:v>
                </c:pt>
                <c:pt idx="17">
                  <c:v>-1.8045351881981904</c:v>
                </c:pt>
                <c:pt idx="18">
                  <c:v>-1.3632775200466793</c:v>
                </c:pt>
                <c:pt idx="19">
                  <c:v>-0.73254505817210103</c:v>
                </c:pt>
                <c:pt idx="20">
                  <c:v>0</c:v>
                </c:pt>
                <c:pt idx="21">
                  <c:v>0.73254505817210103</c:v>
                </c:pt>
                <c:pt idx="22">
                  <c:v>1.3632775200466793</c:v>
                </c:pt>
                <c:pt idx="23">
                  <c:v>1.8045351881981904</c:v>
                </c:pt>
                <c:pt idx="24">
                  <c:v>1.9949899732081191</c:v>
                </c:pt>
                <c:pt idx="25">
                  <c:v>1.9081715632193881</c:v>
                </c:pt>
                <c:pt idx="26">
                  <c:v>1.5561463937758424</c:v>
                </c:pt>
                <c:pt idx="27">
                  <c:v>0.98784059722018425</c:v>
                </c:pt>
                <c:pt idx="28">
                  <c:v>0.28224001611973443</c:v>
                </c:pt>
                <c:pt idx="29">
                  <c:v>-0.46258762480404703</c:v>
                </c:pt>
                <c:pt idx="30">
                  <c:v>-1.1431226374846772</c:v>
                </c:pt>
                <c:pt idx="31">
                  <c:v>-1.6647810291159761</c:v>
                </c:pt>
                <c:pt idx="32">
                  <c:v>-1.9550602353301938</c:v>
                </c:pt>
                <c:pt idx="33">
                  <c:v>-1.9736158714288943</c:v>
                </c:pt>
                <c:pt idx="34">
                  <c:v>-1.7178689868531838</c:v>
                </c:pt>
                <c:pt idx="35">
                  <c:v>-1.2233644999984521</c:v>
                </c:pt>
                <c:pt idx="36">
                  <c:v>-0.55883099639785172</c:v>
                </c:pt>
                <c:pt idx="37">
                  <c:v>0.18337149698035551</c:v>
                </c:pt>
                <c:pt idx="38">
                  <c:v>0.90008814756123456</c:v>
                </c:pt>
                <c:pt idx="39">
                  <c:v>1.4917062664169738</c:v>
                </c:pt>
                <c:pt idx="40">
                  <c:v>1.8759999535494642</c:v>
                </c:pt>
              </c:numCache>
            </c:numRef>
          </c:yVal>
          <c:smooth val="1"/>
        </c:ser>
        <c:axId val="54271360"/>
        <c:axId val="53499392"/>
      </c:scatterChart>
      <c:valAx>
        <c:axId val="5427136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65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3499392"/>
        <c:crossesAt val="0"/>
        <c:crossBetween val="midCat"/>
        <c:majorUnit val="1"/>
      </c:valAx>
      <c:valAx>
        <c:axId val="53499392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824666666666654"/>
              <c:y val="0.56137222222222227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27136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-5</c:v>
                </c:pt>
                <c:pt idx="1">
                  <c:v>-4.75</c:v>
                </c:pt>
                <c:pt idx="2">
                  <c:v>-4.5</c:v>
                </c:pt>
                <c:pt idx="3">
                  <c:v>-4.25</c:v>
                </c:pt>
                <c:pt idx="4">
                  <c:v>-4</c:v>
                </c:pt>
                <c:pt idx="5">
                  <c:v>-3.75</c:v>
                </c:pt>
                <c:pt idx="6">
                  <c:v>-3.5</c:v>
                </c:pt>
                <c:pt idx="7">
                  <c:v>-3.25</c:v>
                </c:pt>
                <c:pt idx="8">
                  <c:v>-3</c:v>
                </c:pt>
                <c:pt idx="9">
                  <c:v>-2.75</c:v>
                </c:pt>
                <c:pt idx="10">
                  <c:v>-2.5</c:v>
                </c:pt>
                <c:pt idx="11">
                  <c:v>-2.25</c:v>
                </c:pt>
                <c:pt idx="12">
                  <c:v>-2</c:v>
                </c:pt>
                <c:pt idx="13">
                  <c:v>-1.75</c:v>
                </c:pt>
                <c:pt idx="14">
                  <c:v>-1.5</c:v>
                </c:pt>
                <c:pt idx="15">
                  <c:v>-1.25</c:v>
                </c:pt>
                <c:pt idx="16">
                  <c:v>-1</c:v>
                </c:pt>
                <c:pt idx="17">
                  <c:v>-0.75000000000000466</c:v>
                </c:pt>
                <c:pt idx="18">
                  <c:v>-0.5</c:v>
                </c:pt>
                <c:pt idx="19">
                  <c:v>-0.25</c:v>
                </c:pt>
                <c:pt idx="20">
                  <c:v>0</c:v>
                </c:pt>
                <c:pt idx="21">
                  <c:v>0.25</c:v>
                </c:pt>
                <c:pt idx="22">
                  <c:v>0.5</c:v>
                </c:pt>
                <c:pt idx="23">
                  <c:v>0.75000000000000466</c:v>
                </c:pt>
                <c:pt idx="24">
                  <c:v>1</c:v>
                </c:pt>
                <c:pt idx="25">
                  <c:v>1.25</c:v>
                </c:pt>
                <c:pt idx="26">
                  <c:v>1.5</c:v>
                </c:pt>
                <c:pt idx="27">
                  <c:v>1.75</c:v>
                </c:pt>
                <c:pt idx="28">
                  <c:v>2</c:v>
                </c:pt>
                <c:pt idx="29">
                  <c:v>2.25</c:v>
                </c:pt>
                <c:pt idx="30">
                  <c:v>2.5</c:v>
                </c:pt>
                <c:pt idx="31">
                  <c:v>2.75</c:v>
                </c:pt>
                <c:pt idx="32">
                  <c:v>3</c:v>
                </c:pt>
                <c:pt idx="33">
                  <c:v>3.25</c:v>
                </c:pt>
                <c:pt idx="34">
                  <c:v>3.5</c:v>
                </c:pt>
                <c:pt idx="35">
                  <c:v>3.75</c:v>
                </c:pt>
                <c:pt idx="36">
                  <c:v>4</c:v>
                </c:pt>
                <c:pt idx="37">
                  <c:v>4.25</c:v>
                </c:pt>
                <c:pt idx="38">
                  <c:v>4.5</c:v>
                </c:pt>
                <c:pt idx="39">
                  <c:v>4.75</c:v>
                </c:pt>
                <c:pt idx="40">
                  <c:v>5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-1.8759999535494642</c:v>
                </c:pt>
                <c:pt idx="1">
                  <c:v>-1.4917062664169738</c:v>
                </c:pt>
                <c:pt idx="2">
                  <c:v>-0.90008814756123456</c:v>
                </c:pt>
                <c:pt idx="3">
                  <c:v>-0.18337149698035551</c:v>
                </c:pt>
                <c:pt idx="4">
                  <c:v>0.55883099639785172</c:v>
                </c:pt>
                <c:pt idx="5">
                  <c:v>1.2233644999984521</c:v>
                </c:pt>
                <c:pt idx="6">
                  <c:v>1.7178689868531838</c:v>
                </c:pt>
                <c:pt idx="7">
                  <c:v>1.9736158714288943</c:v>
                </c:pt>
                <c:pt idx="8">
                  <c:v>1.9550602353301938</c:v>
                </c:pt>
                <c:pt idx="9">
                  <c:v>1.6647810291159761</c:v>
                </c:pt>
                <c:pt idx="10">
                  <c:v>1.1431226374846772</c:v>
                </c:pt>
                <c:pt idx="11">
                  <c:v>0.46258762480404703</c:v>
                </c:pt>
                <c:pt idx="12">
                  <c:v>-0.28224001611973443</c:v>
                </c:pt>
                <c:pt idx="13">
                  <c:v>-0.98784059722018425</c:v>
                </c:pt>
                <c:pt idx="14">
                  <c:v>-1.5561463937758424</c:v>
                </c:pt>
                <c:pt idx="15">
                  <c:v>-1.9081715632193881</c:v>
                </c:pt>
                <c:pt idx="16">
                  <c:v>-1.9949899732081191</c:v>
                </c:pt>
                <c:pt idx="17">
                  <c:v>-1.8045351881981904</c:v>
                </c:pt>
                <c:pt idx="18">
                  <c:v>-1.3632775200466793</c:v>
                </c:pt>
                <c:pt idx="19">
                  <c:v>-0.73254505817210103</c:v>
                </c:pt>
                <c:pt idx="20">
                  <c:v>0</c:v>
                </c:pt>
                <c:pt idx="21">
                  <c:v>0.73254505817210103</c:v>
                </c:pt>
                <c:pt idx="22">
                  <c:v>1.3632775200466793</c:v>
                </c:pt>
                <c:pt idx="23">
                  <c:v>1.8045351881981904</c:v>
                </c:pt>
                <c:pt idx="24">
                  <c:v>1.9949899732081191</c:v>
                </c:pt>
                <c:pt idx="25">
                  <c:v>1.9081715632193881</c:v>
                </c:pt>
                <c:pt idx="26">
                  <c:v>1.5561463937758424</c:v>
                </c:pt>
                <c:pt idx="27">
                  <c:v>0.98784059722018425</c:v>
                </c:pt>
                <c:pt idx="28">
                  <c:v>0.28224001611973443</c:v>
                </c:pt>
                <c:pt idx="29">
                  <c:v>-0.46258762480404703</c:v>
                </c:pt>
                <c:pt idx="30">
                  <c:v>-1.1431226374846772</c:v>
                </c:pt>
                <c:pt idx="31">
                  <c:v>-1.6647810291159761</c:v>
                </c:pt>
                <c:pt idx="32">
                  <c:v>-1.9550602353301938</c:v>
                </c:pt>
                <c:pt idx="33">
                  <c:v>-1.9736158714288943</c:v>
                </c:pt>
                <c:pt idx="34">
                  <c:v>-1.7178689868531838</c:v>
                </c:pt>
                <c:pt idx="35">
                  <c:v>-1.2233644999984521</c:v>
                </c:pt>
                <c:pt idx="36">
                  <c:v>-0.55883099639785172</c:v>
                </c:pt>
                <c:pt idx="37">
                  <c:v>0.18337149698035551</c:v>
                </c:pt>
                <c:pt idx="38">
                  <c:v>0.90008814756123456</c:v>
                </c:pt>
                <c:pt idx="39">
                  <c:v>1.4917062664169738</c:v>
                </c:pt>
                <c:pt idx="40">
                  <c:v>1.8759999535494642</c:v>
                </c:pt>
              </c:numCache>
            </c:numRef>
          </c:yVal>
          <c:smooth val="1"/>
        </c:ser>
        <c:axId val="55009280"/>
        <c:axId val="55011200"/>
      </c:scatterChart>
      <c:valAx>
        <c:axId val="5500928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65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5011200"/>
        <c:crossesAt val="0"/>
        <c:crossBetween val="midCat"/>
        <c:majorUnit val="1"/>
      </c:valAx>
      <c:valAx>
        <c:axId val="5501120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824666666666654"/>
              <c:y val="0.56137222222222227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500928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Лист1!$A$2:$A$14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Лист1!$B$2:$B$14</c:f>
              <c:numCache>
                <c:formatCode>General</c:formatCode>
                <c:ptCount val="13"/>
                <c:pt idx="1">
                  <c:v>25.5</c:v>
                </c:pt>
                <c:pt idx="2">
                  <c:v>16.5</c:v>
                </c:pt>
                <c:pt idx="3">
                  <c:v>9.5</c:v>
                </c:pt>
                <c:pt idx="4">
                  <c:v>4.5</c:v>
                </c:pt>
                <c:pt idx="5">
                  <c:v>1.5</c:v>
                </c:pt>
                <c:pt idx="6">
                  <c:v>0.5</c:v>
                </c:pt>
                <c:pt idx="7">
                  <c:v>1.5</c:v>
                </c:pt>
                <c:pt idx="8">
                  <c:v>4.5</c:v>
                </c:pt>
                <c:pt idx="9">
                  <c:v>9.5</c:v>
                </c:pt>
                <c:pt idx="10">
                  <c:v>16.5</c:v>
                </c:pt>
                <c:pt idx="11">
                  <c:v>25.5</c:v>
                </c:pt>
              </c:numCache>
            </c:numRef>
          </c:yVal>
          <c:smooth val="1"/>
        </c:ser>
        <c:axId val="54943104"/>
        <c:axId val="54965760"/>
      </c:scatterChart>
      <c:valAx>
        <c:axId val="5494310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2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965760"/>
        <c:crossesAt val="0"/>
        <c:crossBetween val="midCat"/>
        <c:majorUnit val="1"/>
      </c:valAx>
      <c:valAx>
        <c:axId val="5496576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824666666666654"/>
              <c:y val="0.56137222222222227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94310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-2</c:v>
                </c:pt>
                <c:pt idx="1">
                  <c:v>-1.75</c:v>
                </c:pt>
                <c:pt idx="2">
                  <c:v>-1.5</c:v>
                </c:pt>
                <c:pt idx="3">
                  <c:v>-1.25</c:v>
                </c:pt>
                <c:pt idx="4">
                  <c:v>-1</c:v>
                </c:pt>
                <c:pt idx="5">
                  <c:v>-0.75000000000000344</c:v>
                </c:pt>
                <c:pt idx="6">
                  <c:v>-0.5</c:v>
                </c:pt>
                <c:pt idx="7">
                  <c:v>-0.25</c:v>
                </c:pt>
                <c:pt idx="8">
                  <c:v>0</c:v>
                </c:pt>
                <c:pt idx="9">
                  <c:v>0.25</c:v>
                </c:pt>
                <c:pt idx="10">
                  <c:v>0.5</c:v>
                </c:pt>
                <c:pt idx="11">
                  <c:v>0.75000000000000344</c:v>
                </c:pt>
                <c:pt idx="12">
                  <c:v>1</c:v>
                </c:pt>
                <c:pt idx="13">
                  <c:v>1.25</c:v>
                </c:pt>
                <c:pt idx="14">
                  <c:v>1.5</c:v>
                </c:pt>
                <c:pt idx="15">
                  <c:v>1.75</c:v>
                </c:pt>
                <c:pt idx="16">
                  <c:v>2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-8</c:v>
                </c:pt>
                <c:pt idx="1">
                  <c:v>-5.359375</c:v>
                </c:pt>
                <c:pt idx="2">
                  <c:v>-3.3749999999999987</c:v>
                </c:pt>
                <c:pt idx="3">
                  <c:v>-1.953125</c:v>
                </c:pt>
                <c:pt idx="4">
                  <c:v>-1</c:v>
                </c:pt>
                <c:pt idx="5">
                  <c:v>-0.42187500000000167</c:v>
                </c:pt>
                <c:pt idx="6">
                  <c:v>-0.125</c:v>
                </c:pt>
                <c:pt idx="7">
                  <c:v>-1.5625E-2</c:v>
                </c:pt>
                <c:pt idx="8">
                  <c:v>0</c:v>
                </c:pt>
                <c:pt idx="9">
                  <c:v>1.5625E-2</c:v>
                </c:pt>
                <c:pt idx="10">
                  <c:v>0.125</c:v>
                </c:pt>
                <c:pt idx="11">
                  <c:v>0.42187500000000167</c:v>
                </c:pt>
                <c:pt idx="12">
                  <c:v>1</c:v>
                </c:pt>
                <c:pt idx="13">
                  <c:v>1.953125</c:v>
                </c:pt>
                <c:pt idx="14">
                  <c:v>3.3749999999999987</c:v>
                </c:pt>
                <c:pt idx="15">
                  <c:v>5.359375</c:v>
                </c:pt>
                <c:pt idx="16">
                  <c:v>8</c:v>
                </c:pt>
              </c:numCache>
            </c:numRef>
          </c:yVal>
          <c:smooth val="1"/>
        </c:ser>
        <c:axId val="138815744"/>
        <c:axId val="138867072"/>
      </c:scatterChart>
      <c:valAx>
        <c:axId val="13881574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2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8867072"/>
        <c:crossesAt val="0"/>
        <c:crossBetween val="midCat"/>
        <c:majorUnit val="1"/>
      </c:valAx>
      <c:valAx>
        <c:axId val="138867072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824666666666654"/>
              <c:y val="0.56137222222222227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881574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-0,2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Лист1!$A$2:$A$18</c:f>
              <c:numCache>
                <c:formatCode>General</c:formatCode>
                <c:ptCount val="17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-1</c:v>
                </c:pt>
                <c:pt idx="4">
                  <c:v>-0.5</c:v>
                </c:pt>
                <c:pt idx="5">
                  <c:v>-0.33000000000000113</c:v>
                </c:pt>
                <c:pt idx="6">
                  <c:v>-0.25</c:v>
                </c:pt>
                <c:pt idx="7">
                  <c:v>-0.2</c:v>
                </c:pt>
                <c:pt idx="9">
                  <c:v>0.2</c:v>
                </c:pt>
                <c:pt idx="10">
                  <c:v>0.25</c:v>
                </c:pt>
                <c:pt idx="11">
                  <c:v>0.33000000000000113</c:v>
                </c:pt>
                <c:pt idx="12">
                  <c:v>0.5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</c:numCache>
            </c:numRef>
          </c:xVal>
          <c:yVal>
            <c:numRef>
              <c:f>Лист1!$B$2:$B$18</c:f>
              <c:numCache>
                <c:formatCode>General</c:formatCode>
                <c:ptCount val="17"/>
                <c:pt idx="0">
                  <c:v>-0.25</c:v>
                </c:pt>
                <c:pt idx="1">
                  <c:v>-0.33333333333333331</c:v>
                </c:pt>
                <c:pt idx="2">
                  <c:v>-0.5</c:v>
                </c:pt>
                <c:pt idx="3">
                  <c:v>-1</c:v>
                </c:pt>
                <c:pt idx="4">
                  <c:v>-2</c:v>
                </c:pt>
                <c:pt idx="5">
                  <c:v>-3.0303030303030303</c:v>
                </c:pt>
                <c:pt idx="6">
                  <c:v>-4</c:v>
                </c:pt>
                <c:pt idx="7">
                  <c:v>-5</c:v>
                </c:pt>
                <c:pt idx="9">
                  <c:v>5</c:v>
                </c:pt>
                <c:pt idx="10">
                  <c:v>4</c:v>
                </c:pt>
                <c:pt idx="11">
                  <c:v>3.0303030303030303</c:v>
                </c:pt>
                <c:pt idx="12">
                  <c:v>2</c:v>
                </c:pt>
                <c:pt idx="13">
                  <c:v>1</c:v>
                </c:pt>
                <c:pt idx="14">
                  <c:v>0.5</c:v>
                </c:pt>
                <c:pt idx="15">
                  <c:v>0.33333333333333331</c:v>
                </c:pt>
                <c:pt idx="16">
                  <c:v>0.25</c:v>
                </c:pt>
              </c:numCache>
            </c:numRef>
          </c:yVal>
          <c:smooth val="1"/>
        </c:ser>
        <c:axId val="138869376"/>
        <c:axId val="146764160"/>
      </c:scatterChart>
      <c:valAx>
        <c:axId val="13886937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200"/>
                </a:pPr>
                <a:r>
                  <a:rPr lang="en-US" sz="1200" dirty="0" smtClean="0"/>
                  <a:t>Y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83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46764160"/>
        <c:crossesAt val="0"/>
        <c:crossBetween val="midCat"/>
        <c:majorUnit val="1"/>
      </c:valAx>
      <c:valAx>
        <c:axId val="14676416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200"/>
                </a:pPr>
                <a:r>
                  <a:rPr lang="ru-RU" sz="1200" dirty="0" smtClean="0"/>
                  <a:t>Х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8952606481481481"/>
              <c:y val="0.3915481481481483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3886937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25</c:v>
                </c:pt>
                <c:pt idx="2">
                  <c:v>16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16</c:v>
                </c:pt>
                <c:pt idx="11">
                  <c:v>25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25</c:v>
                </c:pt>
                <c:pt idx="2">
                  <c:v>16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16</c:v>
                </c:pt>
                <c:pt idx="11">
                  <c:v>25</c:v>
                </c:pt>
                <c:pt idx="13">
                  <c:v>0</c:v>
                </c:pt>
              </c:numCache>
            </c:numRef>
          </c:yVal>
          <c:smooth val="1"/>
        </c:ser>
        <c:axId val="146870656"/>
        <c:axId val="146872576"/>
      </c:scatterChart>
      <c:valAx>
        <c:axId val="14687065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200"/>
                </a:pPr>
                <a:r>
                  <a:rPr lang="en-US" sz="1200" dirty="0" smtClean="0"/>
                  <a:t>Y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90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46872576"/>
        <c:crossesAt val="0"/>
        <c:crossBetween val="midCat"/>
        <c:majorUnit val="1"/>
      </c:valAx>
      <c:valAx>
        <c:axId val="14687257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200"/>
                </a:pPr>
                <a:r>
                  <a:rPr lang="ru-RU" sz="1200" dirty="0" smtClean="0"/>
                  <a:t>Х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88938101851852336"/>
              <c:y val="0.3974277777777836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4687065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y</a:t>
            </a:r>
            <a:endParaRPr lang="en-US" sz="1800" dirty="0"/>
          </a:p>
        </c:rich>
      </c:tx>
      <c:layout>
        <c:manualLayout>
          <c:xMode val="edge"/>
          <c:yMode val="edge"/>
          <c:x val="0.52876516596104894"/>
          <c:y val="7.1110613399031533E-2"/>
        </c:manualLayout>
      </c:layout>
    </c:title>
    <c:plotArea>
      <c:layout>
        <c:manualLayout>
          <c:layoutTarget val="inner"/>
          <c:xMode val="edge"/>
          <c:yMode val="edge"/>
          <c:x val="4.9596231075276741E-2"/>
          <c:y val="7.1386376998236967E-2"/>
          <c:w val="0.90584453963188583"/>
          <c:h val="0.86825834989781348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</c:numCache>
            </c:numRef>
          </c:yVal>
          <c:smooth val="1"/>
        </c:ser>
        <c:axId val="134130688"/>
        <c:axId val="134141056"/>
      </c:scatterChart>
      <c:valAx>
        <c:axId val="134130688"/>
        <c:scaling>
          <c:orientation val="minMax"/>
          <c:max val="5"/>
          <c:min val="-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x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700949696862265"/>
              <c:y val="0.40987065707326992"/>
            </c:manualLayout>
          </c:layout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4141056"/>
        <c:crossesAt val="0"/>
        <c:crossBetween val="midCat"/>
        <c:majorUnit val="1"/>
      </c:valAx>
      <c:valAx>
        <c:axId val="134141056"/>
        <c:scaling>
          <c:orientation val="minMax"/>
          <c:max val="5"/>
          <c:min val="-5"/>
        </c:scaling>
        <c:axPos val="l"/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4130688"/>
        <c:crossesAt val="0"/>
        <c:crossBetween val="midCat"/>
        <c:majorUnit val="1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3">
                  <c:v>0</c:v>
                </c:pt>
              </c:numCache>
            </c:numRef>
          </c:yVal>
          <c:smooth val="1"/>
        </c:ser>
        <c:axId val="165681408"/>
        <c:axId val="165687680"/>
      </c:scatterChart>
      <c:valAx>
        <c:axId val="165681408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200"/>
                </a:pPr>
                <a:r>
                  <a:rPr lang="en-US" sz="1200" dirty="0" smtClean="0"/>
                  <a:t>Y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83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65687680"/>
        <c:crossesAt val="0"/>
        <c:crossBetween val="midCat"/>
        <c:majorUnit val="1"/>
      </c:valAx>
      <c:valAx>
        <c:axId val="16568768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200"/>
                </a:pPr>
                <a:r>
                  <a:rPr lang="ru-RU" sz="1200" dirty="0" smtClean="0"/>
                  <a:t>Х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88938101851852314"/>
              <c:y val="0.39742777777778326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65681408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Лист1!$A$2:$A$19</c:f>
              <c:numCache>
                <c:formatCode>General</c:formatCode>
                <c:ptCount val="18"/>
                <c:pt idx="0">
                  <c:v>-2</c:v>
                </c:pt>
                <c:pt idx="1">
                  <c:v>-1.75</c:v>
                </c:pt>
                <c:pt idx="2">
                  <c:v>-1.5</c:v>
                </c:pt>
                <c:pt idx="3">
                  <c:v>-1.25</c:v>
                </c:pt>
                <c:pt idx="4">
                  <c:v>-1</c:v>
                </c:pt>
                <c:pt idx="5">
                  <c:v>-0.75000000000000344</c:v>
                </c:pt>
                <c:pt idx="6">
                  <c:v>-0.5</c:v>
                </c:pt>
                <c:pt idx="7">
                  <c:v>-0.25</c:v>
                </c:pt>
                <c:pt idx="8">
                  <c:v>0</c:v>
                </c:pt>
                <c:pt idx="9">
                  <c:v>0.25</c:v>
                </c:pt>
                <c:pt idx="10">
                  <c:v>0.5</c:v>
                </c:pt>
                <c:pt idx="11">
                  <c:v>0.75000000000000344</c:v>
                </c:pt>
                <c:pt idx="12">
                  <c:v>1</c:v>
                </c:pt>
                <c:pt idx="13">
                  <c:v>1.25</c:v>
                </c:pt>
                <c:pt idx="14">
                  <c:v>1.5</c:v>
                </c:pt>
                <c:pt idx="15">
                  <c:v>1.75</c:v>
                </c:pt>
                <c:pt idx="16">
                  <c:v>2</c:v>
                </c:pt>
              </c:numCache>
            </c:numRef>
          </c:xVal>
          <c:yVal>
            <c:numRef>
              <c:f>Лист1!$B$2:$B$19</c:f>
              <c:numCache>
                <c:formatCode>General</c:formatCode>
                <c:ptCount val="18"/>
                <c:pt idx="0">
                  <c:v>-8</c:v>
                </c:pt>
                <c:pt idx="1">
                  <c:v>-5.359375</c:v>
                </c:pt>
                <c:pt idx="2">
                  <c:v>-3.3749999999999987</c:v>
                </c:pt>
                <c:pt idx="3">
                  <c:v>-1.953125</c:v>
                </c:pt>
                <c:pt idx="4">
                  <c:v>-1</c:v>
                </c:pt>
                <c:pt idx="5">
                  <c:v>-0.42187500000000167</c:v>
                </c:pt>
                <c:pt idx="6">
                  <c:v>-0.125</c:v>
                </c:pt>
                <c:pt idx="7">
                  <c:v>-1.5625E-2</c:v>
                </c:pt>
                <c:pt idx="8">
                  <c:v>0</c:v>
                </c:pt>
                <c:pt idx="9">
                  <c:v>1.5625E-2</c:v>
                </c:pt>
                <c:pt idx="10">
                  <c:v>0.125</c:v>
                </c:pt>
                <c:pt idx="11">
                  <c:v>0.42187500000000167</c:v>
                </c:pt>
                <c:pt idx="12">
                  <c:v>1</c:v>
                </c:pt>
                <c:pt idx="13">
                  <c:v>1.953125</c:v>
                </c:pt>
                <c:pt idx="14">
                  <c:v>3.3749999999999987</c:v>
                </c:pt>
                <c:pt idx="15">
                  <c:v>5.359375</c:v>
                </c:pt>
                <c:pt idx="16">
                  <c:v>8</c:v>
                </c:pt>
                <c:pt idx="17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Лист1!$A$2:$A$19</c:f>
              <c:numCache>
                <c:formatCode>General</c:formatCode>
                <c:ptCount val="18"/>
                <c:pt idx="0">
                  <c:v>-2</c:v>
                </c:pt>
                <c:pt idx="1">
                  <c:v>-1.75</c:v>
                </c:pt>
                <c:pt idx="2">
                  <c:v>-1.5</c:v>
                </c:pt>
                <c:pt idx="3">
                  <c:v>-1.25</c:v>
                </c:pt>
                <c:pt idx="4">
                  <c:v>-1</c:v>
                </c:pt>
                <c:pt idx="5">
                  <c:v>-0.75000000000000344</c:v>
                </c:pt>
                <c:pt idx="6">
                  <c:v>-0.5</c:v>
                </c:pt>
                <c:pt idx="7">
                  <c:v>-0.25</c:v>
                </c:pt>
                <c:pt idx="8">
                  <c:v>0</c:v>
                </c:pt>
                <c:pt idx="9">
                  <c:v>0.25</c:v>
                </c:pt>
                <c:pt idx="10">
                  <c:v>0.5</c:v>
                </c:pt>
                <c:pt idx="11">
                  <c:v>0.75000000000000344</c:v>
                </c:pt>
                <c:pt idx="12">
                  <c:v>1</c:v>
                </c:pt>
                <c:pt idx="13">
                  <c:v>1.25</c:v>
                </c:pt>
                <c:pt idx="14">
                  <c:v>1.5</c:v>
                </c:pt>
                <c:pt idx="15">
                  <c:v>1.75</c:v>
                </c:pt>
                <c:pt idx="16">
                  <c:v>2</c:v>
                </c:pt>
              </c:numCache>
            </c:numRef>
          </c:xVal>
          <c:yVal>
            <c:numRef>
              <c:f>Лист1!$B$2:$B$19</c:f>
              <c:numCache>
                <c:formatCode>General</c:formatCode>
                <c:ptCount val="18"/>
                <c:pt idx="0">
                  <c:v>-8</c:v>
                </c:pt>
                <c:pt idx="1">
                  <c:v>-5.359375</c:v>
                </c:pt>
                <c:pt idx="2">
                  <c:v>-3.3749999999999987</c:v>
                </c:pt>
                <c:pt idx="3">
                  <c:v>-1.953125</c:v>
                </c:pt>
                <c:pt idx="4">
                  <c:v>-1</c:v>
                </c:pt>
                <c:pt idx="5">
                  <c:v>-0.42187500000000167</c:v>
                </c:pt>
                <c:pt idx="6">
                  <c:v>-0.125</c:v>
                </c:pt>
                <c:pt idx="7">
                  <c:v>-1.5625E-2</c:v>
                </c:pt>
                <c:pt idx="8">
                  <c:v>0</c:v>
                </c:pt>
                <c:pt idx="9">
                  <c:v>1.5625E-2</c:v>
                </c:pt>
                <c:pt idx="10">
                  <c:v>0.125</c:v>
                </c:pt>
                <c:pt idx="11">
                  <c:v>0.42187500000000167</c:v>
                </c:pt>
                <c:pt idx="12">
                  <c:v>1</c:v>
                </c:pt>
                <c:pt idx="13">
                  <c:v>1.953125</c:v>
                </c:pt>
                <c:pt idx="14">
                  <c:v>3.3749999999999987</c:v>
                </c:pt>
                <c:pt idx="15">
                  <c:v>5.359375</c:v>
                </c:pt>
                <c:pt idx="16">
                  <c:v>8</c:v>
                </c:pt>
                <c:pt idx="17">
                  <c:v>0</c:v>
                </c:pt>
              </c:numCache>
            </c:numRef>
          </c:yVal>
          <c:smooth val="1"/>
        </c:ser>
        <c:axId val="165765504"/>
        <c:axId val="165767424"/>
      </c:scatterChart>
      <c:valAx>
        <c:axId val="16576550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200"/>
                </a:pPr>
                <a:r>
                  <a:rPr lang="en-US" sz="1200" dirty="0" smtClean="0"/>
                  <a:t>Y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90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65767424"/>
        <c:crossesAt val="0"/>
        <c:crossBetween val="midCat"/>
        <c:majorUnit val="1"/>
      </c:valAx>
      <c:valAx>
        <c:axId val="16576742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200"/>
                </a:pPr>
                <a:r>
                  <a:rPr lang="ru-RU" sz="1200" dirty="0" smtClean="0"/>
                  <a:t>Х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88938101851852336"/>
              <c:y val="0.3974277777777836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6576550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</c:numCache>
            </c:numRef>
          </c:xVal>
          <c:y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0.44721359549995798</c:v>
                </c:pt>
                <c:pt idx="2">
                  <c:v>0.63245553203368277</c:v>
                </c:pt>
                <c:pt idx="3">
                  <c:v>0.77459666924148363</c:v>
                </c:pt>
                <c:pt idx="4">
                  <c:v>0.89442719099991197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</c:numCache>
            </c:numRef>
          </c:xVal>
          <c:y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0.44721359549995798</c:v>
                </c:pt>
                <c:pt idx="2">
                  <c:v>0.63245553203368277</c:v>
                </c:pt>
                <c:pt idx="3">
                  <c:v>0.77459666924148363</c:v>
                </c:pt>
                <c:pt idx="4">
                  <c:v>0.89442719099991197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</c:numCache>
            </c:numRef>
          </c:yVal>
          <c:smooth val="1"/>
        </c:ser>
        <c:axId val="165792000"/>
        <c:axId val="165802368"/>
      </c:scatterChart>
      <c:valAx>
        <c:axId val="16579200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200"/>
                </a:pPr>
                <a:r>
                  <a:rPr lang="en-US" sz="1200" dirty="0" smtClean="0"/>
                  <a:t>Y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90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65802368"/>
        <c:crossesAt val="0"/>
        <c:crossBetween val="midCat"/>
        <c:majorUnit val="1"/>
      </c:valAx>
      <c:valAx>
        <c:axId val="165802368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200"/>
                </a:pPr>
                <a:r>
                  <a:rPr lang="ru-RU" sz="1200" dirty="0" smtClean="0"/>
                  <a:t>Х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88938101851852336"/>
              <c:y val="0.3974277777777836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6579200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3">
                  <c:v>0</c:v>
                </c:pt>
              </c:numCache>
            </c:numRef>
          </c:yVal>
        </c:ser>
        <c:axId val="165936512"/>
        <c:axId val="165955072"/>
      </c:scatterChart>
      <c:valAx>
        <c:axId val="165936512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200"/>
                </a:pPr>
                <a:r>
                  <a:rPr lang="en-US" sz="1200" dirty="0" smtClean="0"/>
                  <a:t>Y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90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65955072"/>
        <c:crossesAt val="0"/>
        <c:crossBetween val="midCat"/>
        <c:majorUnit val="1"/>
      </c:valAx>
      <c:valAx>
        <c:axId val="165955072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200"/>
                </a:pPr>
                <a:r>
                  <a:rPr lang="ru-RU" sz="1200" dirty="0" smtClean="0"/>
                  <a:t>Х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88938101851852336"/>
              <c:y val="0.3974277777777836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700" baseline="0"/>
            </a:pPr>
            <a:endParaRPr lang="ru-RU"/>
          </a:p>
        </c:txPr>
        <c:crossAx val="165936512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18</c:v>
                </c:pt>
                <c:pt idx="1">
                  <c:v>15</c:v>
                </c:pt>
                <c:pt idx="2">
                  <c:v>12</c:v>
                </c:pt>
                <c:pt idx="3">
                  <c:v>9</c:v>
                </c:pt>
                <c:pt idx="4">
                  <c:v>6</c:v>
                </c:pt>
                <c:pt idx="5">
                  <c:v>3</c:v>
                </c:pt>
                <c:pt idx="6">
                  <c:v>0</c:v>
                </c:pt>
                <c:pt idx="7">
                  <c:v>-3</c:v>
                </c:pt>
                <c:pt idx="8">
                  <c:v>-6</c:v>
                </c:pt>
                <c:pt idx="9">
                  <c:v>-9</c:v>
                </c:pt>
                <c:pt idx="10">
                  <c:v>-12</c:v>
                </c:pt>
                <c:pt idx="11">
                  <c:v>-15</c:v>
                </c:pt>
                <c:pt idx="12">
                  <c:v>-18</c:v>
                </c:pt>
              </c:numCache>
            </c:numRef>
          </c:yVal>
        </c:ser>
        <c:axId val="52703232"/>
        <c:axId val="52705152"/>
      </c:scatterChart>
      <c:valAx>
        <c:axId val="52703232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34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52705152"/>
        <c:crossesAt val="0"/>
        <c:crossBetween val="midCat"/>
        <c:majorUnit val="1"/>
      </c:valAx>
      <c:valAx>
        <c:axId val="52705152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97055555555555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52703232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12</c:v>
                </c:pt>
                <c:pt idx="1">
                  <c:v>10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0</c:v>
                </c:pt>
                <c:pt idx="7">
                  <c:v>-2</c:v>
                </c:pt>
                <c:pt idx="8">
                  <c:v>-4</c:v>
                </c:pt>
                <c:pt idx="9">
                  <c:v>-6</c:v>
                </c:pt>
                <c:pt idx="10">
                  <c:v>-8</c:v>
                </c:pt>
                <c:pt idx="11">
                  <c:v>-10</c:v>
                </c:pt>
                <c:pt idx="12">
                  <c:v>-12</c:v>
                </c:pt>
              </c:numCache>
            </c:numRef>
          </c:yVal>
        </c:ser>
        <c:axId val="54265344"/>
        <c:axId val="54575488"/>
      </c:scatterChart>
      <c:valAx>
        <c:axId val="5426534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76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54575488"/>
        <c:crossesAt val="0"/>
        <c:crossBetween val="midCat"/>
        <c:majorUnit val="1"/>
      </c:valAx>
      <c:valAx>
        <c:axId val="54575488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97055555555555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5426534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-1</c:v>
                </c:pt>
                <c:pt idx="8">
                  <c:v>-2</c:v>
                </c:pt>
                <c:pt idx="9">
                  <c:v>-3</c:v>
                </c:pt>
                <c:pt idx="10">
                  <c:v>-4</c:v>
                </c:pt>
                <c:pt idx="11">
                  <c:v>-5</c:v>
                </c:pt>
                <c:pt idx="12">
                  <c:v>-6</c:v>
                </c:pt>
              </c:numCache>
            </c:numRef>
          </c:yVal>
        </c:ser>
        <c:axId val="165963264"/>
        <c:axId val="165965184"/>
      </c:scatterChart>
      <c:valAx>
        <c:axId val="16596326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76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5965184"/>
        <c:crossesAt val="0"/>
        <c:crossBetween val="midCat"/>
        <c:majorUnit val="1"/>
      </c:valAx>
      <c:valAx>
        <c:axId val="16596518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382592592592764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596326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yVal>
        </c:ser>
        <c:axId val="155343488"/>
        <c:axId val="155349760"/>
      </c:scatterChart>
      <c:valAx>
        <c:axId val="155343488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62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349760"/>
        <c:crossesAt val="0"/>
        <c:crossBetween val="midCat"/>
        <c:majorUnit val="1"/>
      </c:valAx>
      <c:valAx>
        <c:axId val="15534976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97055555555555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343488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-12</c:v>
                </c:pt>
                <c:pt idx="1">
                  <c:v>-10</c:v>
                </c:pt>
                <c:pt idx="2">
                  <c:v>-8</c:v>
                </c:pt>
                <c:pt idx="3">
                  <c:v>-6</c:v>
                </c:pt>
                <c:pt idx="4">
                  <c:v>-4</c:v>
                </c:pt>
                <c:pt idx="5">
                  <c:v>-2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6</c:v>
                </c:pt>
                <c:pt idx="10">
                  <c:v>8</c:v>
                </c:pt>
                <c:pt idx="11">
                  <c:v>10</c:v>
                </c:pt>
                <c:pt idx="12">
                  <c:v>12</c:v>
                </c:pt>
              </c:numCache>
            </c:numRef>
          </c:yVal>
        </c:ser>
        <c:axId val="155271936"/>
        <c:axId val="155273856"/>
      </c:scatterChart>
      <c:valAx>
        <c:axId val="15527193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273856"/>
        <c:crossesAt val="0"/>
        <c:crossBetween val="midCat"/>
        <c:majorUnit val="1"/>
      </c:valAx>
      <c:valAx>
        <c:axId val="15527385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97055555555555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27193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-18</c:v>
                </c:pt>
                <c:pt idx="1">
                  <c:v>-15</c:v>
                </c:pt>
                <c:pt idx="2">
                  <c:v>-12</c:v>
                </c:pt>
                <c:pt idx="3">
                  <c:v>-9</c:v>
                </c:pt>
                <c:pt idx="4">
                  <c:v>-6</c:v>
                </c:pt>
                <c:pt idx="5">
                  <c:v>-3</c:v>
                </c:pt>
                <c:pt idx="6">
                  <c:v>0</c:v>
                </c:pt>
                <c:pt idx="7">
                  <c:v>3</c:v>
                </c:pt>
                <c:pt idx="8">
                  <c:v>6</c:v>
                </c:pt>
                <c:pt idx="9">
                  <c:v>9</c:v>
                </c:pt>
                <c:pt idx="10">
                  <c:v>12</c:v>
                </c:pt>
                <c:pt idx="11">
                  <c:v>15</c:v>
                </c:pt>
                <c:pt idx="12">
                  <c:v>18</c:v>
                </c:pt>
              </c:numCache>
            </c:numRef>
          </c:yVal>
        </c:ser>
        <c:axId val="155302528"/>
        <c:axId val="155308800"/>
      </c:scatterChart>
      <c:valAx>
        <c:axId val="155302528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308800"/>
        <c:crossesAt val="0"/>
        <c:crossBetween val="midCat"/>
        <c:majorUnit val="1"/>
      </c:valAx>
      <c:valAx>
        <c:axId val="15530880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382592592592776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302528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7102620972550154E-2"/>
          <c:y val="6.0808533273607884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1">
                  <c:v>-1</c:v>
                </c:pt>
                <c:pt idx="2">
                  <c:v>-0.5</c:v>
                </c:pt>
                <c:pt idx="3">
                  <c:v>1</c:v>
                </c:pt>
                <c:pt idx="4">
                  <c:v>1.5</c:v>
                </c:pt>
                <c:pt idx="5">
                  <c:v>1</c:v>
                </c:pt>
                <c:pt idx="6">
                  <c:v>1.5</c:v>
                </c:pt>
                <c:pt idx="7">
                  <c:v>2</c:v>
                </c:pt>
                <c:pt idx="8">
                  <c:v>2.5</c:v>
                </c:pt>
                <c:pt idx="9">
                  <c:v>3</c:v>
                </c:pt>
              </c:numCache>
            </c:numRef>
          </c:yVal>
          <c:smooth val="1"/>
        </c:ser>
        <c:axId val="135268224"/>
        <c:axId val="135270400"/>
      </c:scatterChart>
      <c:valAx>
        <c:axId val="135268224"/>
        <c:scaling>
          <c:orientation val="minMax"/>
          <c:max val="5"/>
          <c:min val="-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91346549662355"/>
              <c:y val="6.142865141801282E-2"/>
            </c:manualLayout>
          </c:layout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5270400"/>
        <c:crossesAt val="0"/>
        <c:crossBetween val="midCat"/>
        <c:majorUnit val="1"/>
      </c:valAx>
      <c:valAx>
        <c:axId val="135270400"/>
        <c:scaling>
          <c:orientation val="minMax"/>
          <c:max val="5"/>
          <c:min val="-5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err="1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119277736820226"/>
              <c:y val="0.38293849211904568"/>
            </c:manualLayout>
          </c:layout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5268224"/>
        <c:crossesAt val="0"/>
        <c:crossBetween val="midCat"/>
        <c:majorUnit val="1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-8</c:v>
                </c:pt>
                <c:pt idx="1">
                  <c:v>-7</c:v>
                </c:pt>
                <c:pt idx="2">
                  <c:v>-6</c:v>
                </c:pt>
                <c:pt idx="3">
                  <c:v>-5</c:v>
                </c:pt>
                <c:pt idx="4">
                  <c:v>-4</c:v>
                </c:pt>
                <c:pt idx="5">
                  <c:v>-3</c:v>
                </c:pt>
                <c:pt idx="6">
                  <c:v>-2</c:v>
                </c:pt>
                <c:pt idx="7">
                  <c:v>-1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</c:numCache>
            </c:numRef>
          </c:yVal>
        </c:ser>
        <c:axId val="155623424"/>
        <c:axId val="155625344"/>
      </c:scatterChart>
      <c:valAx>
        <c:axId val="15562342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62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625344"/>
        <c:crossesAt val="0"/>
        <c:crossBetween val="midCat"/>
        <c:majorUnit val="1"/>
      </c:valAx>
      <c:valAx>
        <c:axId val="15562534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97055555555555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62342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yVal>
        </c:ser>
        <c:axId val="155608960"/>
        <c:axId val="155734016"/>
      </c:scatterChart>
      <c:valAx>
        <c:axId val="15560896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734016"/>
        <c:crossesAt val="0"/>
        <c:crossBetween val="midCat"/>
        <c:majorUnit val="1"/>
      </c:valAx>
      <c:valAx>
        <c:axId val="15573401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97055555555555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60896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</c:numCache>
            </c:numRef>
          </c:yVal>
        </c:ser>
        <c:axId val="155787264"/>
        <c:axId val="155789184"/>
      </c:scatterChart>
      <c:valAx>
        <c:axId val="15578726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789184"/>
        <c:crossesAt val="0"/>
        <c:crossBetween val="midCat"/>
        <c:majorUnit val="1"/>
      </c:valAx>
      <c:valAx>
        <c:axId val="15578918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97055555555555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78726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25</c:v>
                </c:pt>
                <c:pt idx="2">
                  <c:v>16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16</c:v>
                </c:pt>
                <c:pt idx="11">
                  <c:v>25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25</c:v>
                </c:pt>
                <c:pt idx="2">
                  <c:v>16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16</c:v>
                </c:pt>
                <c:pt idx="11">
                  <c:v>25</c:v>
                </c:pt>
                <c:pt idx="13">
                  <c:v>0</c:v>
                </c:pt>
              </c:numCache>
            </c:numRef>
          </c:yVal>
          <c:smooth val="1"/>
        </c:ser>
        <c:axId val="155567232"/>
        <c:axId val="155569152"/>
      </c:scatterChart>
      <c:valAx>
        <c:axId val="155567232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956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569152"/>
        <c:crossesAt val="0"/>
        <c:crossBetween val="midCat"/>
        <c:majorUnit val="1"/>
      </c:valAx>
      <c:valAx>
        <c:axId val="155569152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567232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50</c:v>
                </c:pt>
                <c:pt idx="2">
                  <c:v>32</c:v>
                </c:pt>
                <c:pt idx="3">
                  <c:v>18</c:v>
                </c:pt>
                <c:pt idx="4">
                  <c:v>8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8</c:v>
                </c:pt>
                <c:pt idx="9">
                  <c:v>18</c:v>
                </c:pt>
                <c:pt idx="10">
                  <c:v>32</c:v>
                </c:pt>
                <c:pt idx="11">
                  <c:v>50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50</c:v>
                </c:pt>
                <c:pt idx="2">
                  <c:v>32</c:v>
                </c:pt>
                <c:pt idx="3">
                  <c:v>18</c:v>
                </c:pt>
                <c:pt idx="4">
                  <c:v>8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8</c:v>
                </c:pt>
                <c:pt idx="9">
                  <c:v>18</c:v>
                </c:pt>
                <c:pt idx="10">
                  <c:v>32</c:v>
                </c:pt>
                <c:pt idx="11">
                  <c:v>50</c:v>
                </c:pt>
                <c:pt idx="13">
                  <c:v>0</c:v>
                </c:pt>
              </c:numCache>
            </c:numRef>
          </c:yVal>
          <c:smooth val="1"/>
        </c:ser>
        <c:axId val="156007424"/>
        <c:axId val="156038272"/>
      </c:scatterChart>
      <c:valAx>
        <c:axId val="15600742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25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038272"/>
        <c:crossesAt val="0"/>
        <c:crossBetween val="midCat"/>
        <c:majorUnit val="1"/>
      </c:valAx>
      <c:valAx>
        <c:axId val="156038272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998287037037302"/>
              <c:y val="0.33275185185185313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00742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125</c:v>
                </c:pt>
                <c:pt idx="2">
                  <c:v>80</c:v>
                </c:pt>
                <c:pt idx="3">
                  <c:v>45</c:v>
                </c:pt>
                <c:pt idx="4">
                  <c:v>20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  <c:pt idx="8">
                  <c:v>20</c:v>
                </c:pt>
                <c:pt idx="9">
                  <c:v>45</c:v>
                </c:pt>
                <c:pt idx="10">
                  <c:v>80</c:v>
                </c:pt>
                <c:pt idx="11">
                  <c:v>125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125</c:v>
                </c:pt>
                <c:pt idx="2">
                  <c:v>80</c:v>
                </c:pt>
                <c:pt idx="3">
                  <c:v>45</c:v>
                </c:pt>
                <c:pt idx="4">
                  <c:v>20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  <c:pt idx="8">
                  <c:v>20</c:v>
                </c:pt>
                <c:pt idx="9">
                  <c:v>45</c:v>
                </c:pt>
                <c:pt idx="10">
                  <c:v>80</c:v>
                </c:pt>
                <c:pt idx="11">
                  <c:v>125</c:v>
                </c:pt>
                <c:pt idx="13">
                  <c:v>0</c:v>
                </c:pt>
              </c:numCache>
            </c:numRef>
          </c:yVal>
          <c:smooth val="1"/>
        </c:ser>
        <c:axId val="156017792"/>
        <c:axId val="156019712"/>
      </c:scatterChart>
      <c:valAx>
        <c:axId val="156017792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25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019712"/>
        <c:crossesAt val="0"/>
        <c:crossBetween val="midCat"/>
        <c:majorUnit val="1"/>
      </c:valAx>
      <c:valAx>
        <c:axId val="156019712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998287037037302"/>
              <c:y val="0.33863148148148148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017792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-25</c:v>
                </c:pt>
                <c:pt idx="2">
                  <c:v>-16</c:v>
                </c:pt>
                <c:pt idx="3">
                  <c:v>-9</c:v>
                </c:pt>
                <c:pt idx="4">
                  <c:v>-4</c:v>
                </c:pt>
                <c:pt idx="5">
                  <c:v>-1</c:v>
                </c:pt>
                <c:pt idx="6">
                  <c:v>0</c:v>
                </c:pt>
                <c:pt idx="7">
                  <c:v>-1</c:v>
                </c:pt>
                <c:pt idx="8">
                  <c:v>-4</c:v>
                </c:pt>
                <c:pt idx="9">
                  <c:v>-9</c:v>
                </c:pt>
                <c:pt idx="10">
                  <c:v>-16</c:v>
                </c:pt>
                <c:pt idx="11">
                  <c:v>-25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-25</c:v>
                </c:pt>
                <c:pt idx="2">
                  <c:v>-16</c:v>
                </c:pt>
                <c:pt idx="3">
                  <c:v>-9</c:v>
                </c:pt>
                <c:pt idx="4">
                  <c:v>-4</c:v>
                </c:pt>
                <c:pt idx="5">
                  <c:v>-1</c:v>
                </c:pt>
                <c:pt idx="6">
                  <c:v>0</c:v>
                </c:pt>
                <c:pt idx="7">
                  <c:v>-1</c:v>
                </c:pt>
                <c:pt idx="8">
                  <c:v>-4</c:v>
                </c:pt>
                <c:pt idx="9">
                  <c:v>-9</c:v>
                </c:pt>
                <c:pt idx="10">
                  <c:v>-16</c:v>
                </c:pt>
                <c:pt idx="11">
                  <c:v>-25</c:v>
                </c:pt>
                <c:pt idx="13">
                  <c:v>0</c:v>
                </c:pt>
              </c:numCache>
            </c:numRef>
          </c:yVal>
          <c:smooth val="1"/>
        </c:ser>
        <c:axId val="156085248"/>
        <c:axId val="156263552"/>
      </c:scatterChart>
      <c:valAx>
        <c:axId val="156085248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984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263552"/>
        <c:crossesAt val="0"/>
        <c:crossBetween val="midCat"/>
        <c:majorUnit val="1"/>
      </c:valAx>
      <c:valAx>
        <c:axId val="156263552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085248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-50</c:v>
                </c:pt>
                <c:pt idx="2">
                  <c:v>-32</c:v>
                </c:pt>
                <c:pt idx="3">
                  <c:v>-18</c:v>
                </c:pt>
                <c:pt idx="4">
                  <c:v>-8</c:v>
                </c:pt>
                <c:pt idx="5">
                  <c:v>-2</c:v>
                </c:pt>
                <c:pt idx="6">
                  <c:v>0</c:v>
                </c:pt>
                <c:pt idx="7">
                  <c:v>-2</c:v>
                </c:pt>
                <c:pt idx="8">
                  <c:v>-8</c:v>
                </c:pt>
                <c:pt idx="9">
                  <c:v>-18</c:v>
                </c:pt>
                <c:pt idx="10">
                  <c:v>-32</c:v>
                </c:pt>
                <c:pt idx="11">
                  <c:v>-50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-50</c:v>
                </c:pt>
                <c:pt idx="2">
                  <c:v>-32</c:v>
                </c:pt>
                <c:pt idx="3">
                  <c:v>-18</c:v>
                </c:pt>
                <c:pt idx="4">
                  <c:v>-8</c:v>
                </c:pt>
                <c:pt idx="5">
                  <c:v>-2</c:v>
                </c:pt>
                <c:pt idx="6">
                  <c:v>0</c:v>
                </c:pt>
                <c:pt idx="7">
                  <c:v>-2</c:v>
                </c:pt>
                <c:pt idx="8">
                  <c:v>-8</c:v>
                </c:pt>
                <c:pt idx="9">
                  <c:v>-18</c:v>
                </c:pt>
                <c:pt idx="10">
                  <c:v>-32</c:v>
                </c:pt>
                <c:pt idx="11">
                  <c:v>-50</c:v>
                </c:pt>
                <c:pt idx="13">
                  <c:v>0</c:v>
                </c:pt>
              </c:numCache>
            </c:numRef>
          </c:yVal>
          <c:smooth val="1"/>
        </c:ser>
        <c:axId val="156259456"/>
        <c:axId val="156261376"/>
      </c:scatterChart>
      <c:valAx>
        <c:axId val="15625945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3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261376"/>
        <c:crossesAt val="0"/>
        <c:crossBetween val="midCat"/>
        <c:majorUnit val="1"/>
      </c:valAx>
      <c:valAx>
        <c:axId val="15626137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998287037037313"/>
              <c:y val="0.33275185185185324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25945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-125</c:v>
                </c:pt>
                <c:pt idx="2">
                  <c:v>-80</c:v>
                </c:pt>
                <c:pt idx="3">
                  <c:v>-45</c:v>
                </c:pt>
                <c:pt idx="4">
                  <c:v>-20</c:v>
                </c:pt>
                <c:pt idx="5">
                  <c:v>-5</c:v>
                </c:pt>
                <c:pt idx="6">
                  <c:v>0</c:v>
                </c:pt>
                <c:pt idx="7">
                  <c:v>-5</c:v>
                </c:pt>
                <c:pt idx="8">
                  <c:v>-20</c:v>
                </c:pt>
                <c:pt idx="9">
                  <c:v>-45</c:v>
                </c:pt>
                <c:pt idx="10">
                  <c:v>-80</c:v>
                </c:pt>
                <c:pt idx="11">
                  <c:v>-125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-125</c:v>
                </c:pt>
                <c:pt idx="2">
                  <c:v>-80</c:v>
                </c:pt>
                <c:pt idx="3">
                  <c:v>-45</c:v>
                </c:pt>
                <c:pt idx="4">
                  <c:v>-20</c:v>
                </c:pt>
                <c:pt idx="5">
                  <c:v>-5</c:v>
                </c:pt>
                <c:pt idx="6">
                  <c:v>0</c:v>
                </c:pt>
                <c:pt idx="7">
                  <c:v>-5</c:v>
                </c:pt>
                <c:pt idx="8">
                  <c:v>-20</c:v>
                </c:pt>
                <c:pt idx="9">
                  <c:v>-45</c:v>
                </c:pt>
                <c:pt idx="10">
                  <c:v>-80</c:v>
                </c:pt>
                <c:pt idx="11">
                  <c:v>-125</c:v>
                </c:pt>
                <c:pt idx="13">
                  <c:v>0</c:v>
                </c:pt>
              </c:numCache>
            </c:numRef>
          </c:yVal>
          <c:smooth val="1"/>
        </c:ser>
        <c:axId val="155855872"/>
        <c:axId val="155907200"/>
      </c:scatterChart>
      <c:valAx>
        <c:axId val="155855872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3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907200"/>
        <c:crossesAt val="0"/>
        <c:crossBetween val="midCat"/>
        <c:majorUnit val="1"/>
      </c:valAx>
      <c:valAx>
        <c:axId val="15590720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998287037037313"/>
              <c:y val="0.33863148148148148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5855872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35</c:v>
                </c:pt>
                <c:pt idx="2">
                  <c:v>24</c:v>
                </c:pt>
                <c:pt idx="3">
                  <c:v>15</c:v>
                </c:pt>
                <c:pt idx="4">
                  <c:v>8</c:v>
                </c:pt>
                <c:pt idx="5">
                  <c:v>3</c:v>
                </c:pt>
                <c:pt idx="6">
                  <c:v>0</c:v>
                </c:pt>
                <c:pt idx="7">
                  <c:v>-1</c:v>
                </c:pt>
                <c:pt idx="8">
                  <c:v>0</c:v>
                </c:pt>
                <c:pt idx="9">
                  <c:v>3</c:v>
                </c:pt>
                <c:pt idx="10">
                  <c:v>8</c:v>
                </c:pt>
                <c:pt idx="11">
                  <c:v>15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35</c:v>
                </c:pt>
                <c:pt idx="2">
                  <c:v>24</c:v>
                </c:pt>
                <c:pt idx="3">
                  <c:v>15</c:v>
                </c:pt>
                <c:pt idx="4">
                  <c:v>8</c:v>
                </c:pt>
                <c:pt idx="5">
                  <c:v>3</c:v>
                </c:pt>
                <c:pt idx="6">
                  <c:v>0</c:v>
                </c:pt>
                <c:pt idx="7">
                  <c:v>-1</c:v>
                </c:pt>
                <c:pt idx="8">
                  <c:v>0</c:v>
                </c:pt>
                <c:pt idx="9">
                  <c:v>3</c:v>
                </c:pt>
                <c:pt idx="10">
                  <c:v>8</c:v>
                </c:pt>
                <c:pt idx="11">
                  <c:v>15</c:v>
                </c:pt>
                <c:pt idx="13">
                  <c:v>0</c:v>
                </c:pt>
              </c:numCache>
            </c:numRef>
          </c:yVal>
          <c:smooth val="1"/>
        </c:ser>
        <c:axId val="156349952"/>
        <c:axId val="156351872"/>
      </c:scatterChart>
      <c:valAx>
        <c:axId val="156349952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984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351872"/>
        <c:crossesAt val="0"/>
        <c:crossBetween val="midCat"/>
        <c:majorUnit val="1"/>
      </c:valAx>
      <c:valAx>
        <c:axId val="156351872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349952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6.0808533273607884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1">
                  <c:v>-1</c:v>
                </c:pt>
                <c:pt idx="2">
                  <c:v>-0.5</c:v>
                </c:pt>
                <c:pt idx="3">
                  <c:v>1</c:v>
                </c:pt>
                <c:pt idx="4">
                  <c:v>1.5</c:v>
                </c:pt>
                <c:pt idx="5">
                  <c:v>1</c:v>
                </c:pt>
                <c:pt idx="6">
                  <c:v>1.5</c:v>
                </c:pt>
                <c:pt idx="7">
                  <c:v>2</c:v>
                </c:pt>
                <c:pt idx="8">
                  <c:v>2.5</c:v>
                </c:pt>
                <c:pt idx="9">
                  <c:v>3</c:v>
                </c:pt>
              </c:numCache>
            </c:numRef>
          </c:yVal>
          <c:smooth val="1"/>
        </c:ser>
        <c:axId val="135298432"/>
        <c:axId val="135960064"/>
      </c:scatterChart>
      <c:valAx>
        <c:axId val="135298432"/>
        <c:scaling>
          <c:orientation val="minMax"/>
          <c:max val="5"/>
          <c:min val="-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91346549662344"/>
              <c:y val="6.142865141801282E-2"/>
            </c:manualLayout>
          </c:layout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5960064"/>
        <c:crossesAt val="0"/>
        <c:crossBetween val="midCat"/>
        <c:majorUnit val="1"/>
      </c:valAx>
      <c:valAx>
        <c:axId val="135960064"/>
        <c:scaling>
          <c:orientation val="minMax"/>
          <c:max val="5"/>
          <c:min val="-5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err="1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1851208973747844"/>
              <c:y val="0.39360508412889739"/>
            </c:manualLayout>
          </c:layout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5298432"/>
        <c:crossesAt val="0"/>
        <c:crossBetween val="midCat"/>
        <c:majorUnit val="1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25</c:v>
                </c:pt>
                <c:pt idx="2">
                  <c:v>16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16</c:v>
                </c:pt>
                <c:pt idx="11">
                  <c:v>25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25</c:v>
                </c:pt>
                <c:pt idx="2">
                  <c:v>16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16</c:v>
                </c:pt>
                <c:pt idx="11">
                  <c:v>25</c:v>
                </c:pt>
                <c:pt idx="13">
                  <c:v>0</c:v>
                </c:pt>
              </c:numCache>
            </c:numRef>
          </c:yVal>
          <c:smooth val="1"/>
        </c:ser>
        <c:axId val="156437888"/>
        <c:axId val="156579328"/>
      </c:scatterChart>
      <c:valAx>
        <c:axId val="156437888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3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579328"/>
        <c:crossesAt val="0"/>
        <c:crossBetween val="midCat"/>
        <c:majorUnit val="1"/>
      </c:valAx>
      <c:valAx>
        <c:axId val="156579328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998287037037313"/>
              <c:y val="0.33275185185185324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437888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15</c:v>
                </c:pt>
                <c:pt idx="2">
                  <c:v>8</c:v>
                </c:pt>
                <c:pt idx="3">
                  <c:v>3</c:v>
                </c:pt>
                <c:pt idx="4">
                  <c:v>0</c:v>
                </c:pt>
                <c:pt idx="5">
                  <c:v>-1</c:v>
                </c:pt>
                <c:pt idx="6">
                  <c:v>0</c:v>
                </c:pt>
                <c:pt idx="7">
                  <c:v>3</c:v>
                </c:pt>
                <c:pt idx="8">
                  <c:v>8</c:v>
                </c:pt>
                <c:pt idx="9">
                  <c:v>15</c:v>
                </c:pt>
                <c:pt idx="10">
                  <c:v>24</c:v>
                </c:pt>
                <c:pt idx="11">
                  <c:v>35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15</c:v>
                </c:pt>
                <c:pt idx="2">
                  <c:v>8</c:v>
                </c:pt>
                <c:pt idx="3">
                  <c:v>3</c:v>
                </c:pt>
                <c:pt idx="4">
                  <c:v>0</c:v>
                </c:pt>
                <c:pt idx="5">
                  <c:v>-1</c:v>
                </c:pt>
                <c:pt idx="6">
                  <c:v>0</c:v>
                </c:pt>
                <c:pt idx="7">
                  <c:v>3</c:v>
                </c:pt>
                <c:pt idx="8">
                  <c:v>8</c:v>
                </c:pt>
                <c:pt idx="9">
                  <c:v>15</c:v>
                </c:pt>
                <c:pt idx="10">
                  <c:v>24</c:v>
                </c:pt>
                <c:pt idx="11">
                  <c:v>35</c:v>
                </c:pt>
                <c:pt idx="13">
                  <c:v>0</c:v>
                </c:pt>
              </c:numCache>
            </c:numRef>
          </c:yVal>
          <c:smooth val="1"/>
        </c:ser>
        <c:axId val="156648960"/>
        <c:axId val="156650880"/>
      </c:scatterChart>
      <c:valAx>
        <c:axId val="15664896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3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650880"/>
        <c:crossesAt val="0"/>
        <c:crossBetween val="midCat"/>
        <c:majorUnit val="1"/>
      </c:valAx>
      <c:valAx>
        <c:axId val="15665088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998287037037313"/>
              <c:y val="0.33863148148148148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64896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23</c:v>
                </c:pt>
                <c:pt idx="2">
                  <c:v>14</c:v>
                </c:pt>
                <c:pt idx="3">
                  <c:v>7</c:v>
                </c:pt>
                <c:pt idx="4">
                  <c:v>2</c:v>
                </c:pt>
                <c:pt idx="5">
                  <c:v>-1</c:v>
                </c:pt>
                <c:pt idx="6">
                  <c:v>-2</c:v>
                </c:pt>
                <c:pt idx="7">
                  <c:v>-1</c:v>
                </c:pt>
                <c:pt idx="8">
                  <c:v>2</c:v>
                </c:pt>
                <c:pt idx="9">
                  <c:v>7</c:v>
                </c:pt>
                <c:pt idx="10">
                  <c:v>14</c:v>
                </c:pt>
                <c:pt idx="11">
                  <c:v>23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23</c:v>
                </c:pt>
                <c:pt idx="2">
                  <c:v>14</c:v>
                </c:pt>
                <c:pt idx="3">
                  <c:v>7</c:v>
                </c:pt>
                <c:pt idx="4">
                  <c:v>2</c:v>
                </c:pt>
                <c:pt idx="5">
                  <c:v>-1</c:v>
                </c:pt>
                <c:pt idx="6">
                  <c:v>-2</c:v>
                </c:pt>
                <c:pt idx="7">
                  <c:v>-1</c:v>
                </c:pt>
                <c:pt idx="8">
                  <c:v>2</c:v>
                </c:pt>
                <c:pt idx="9">
                  <c:v>7</c:v>
                </c:pt>
                <c:pt idx="10">
                  <c:v>14</c:v>
                </c:pt>
                <c:pt idx="11">
                  <c:v>23</c:v>
                </c:pt>
                <c:pt idx="13">
                  <c:v>0</c:v>
                </c:pt>
              </c:numCache>
            </c:numRef>
          </c:yVal>
          <c:smooth val="1"/>
        </c:ser>
        <c:axId val="156835840"/>
        <c:axId val="156837760"/>
      </c:scatterChart>
      <c:valAx>
        <c:axId val="15683584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25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837760"/>
        <c:crossesAt val="0"/>
        <c:crossBetween val="midCat"/>
        <c:majorUnit val="1"/>
      </c:valAx>
      <c:valAx>
        <c:axId val="15683776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83584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25</c:v>
                </c:pt>
                <c:pt idx="2">
                  <c:v>16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16</c:v>
                </c:pt>
                <c:pt idx="11">
                  <c:v>25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25</c:v>
                </c:pt>
                <c:pt idx="2">
                  <c:v>16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16</c:v>
                </c:pt>
                <c:pt idx="11">
                  <c:v>25</c:v>
                </c:pt>
                <c:pt idx="13">
                  <c:v>0</c:v>
                </c:pt>
              </c:numCache>
            </c:numRef>
          </c:yVal>
          <c:smooth val="1"/>
        </c:ser>
        <c:axId val="156739456"/>
        <c:axId val="156377088"/>
      </c:scatterChart>
      <c:valAx>
        <c:axId val="15673945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8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377088"/>
        <c:crossesAt val="0"/>
        <c:crossBetween val="midCat"/>
        <c:majorUnit val="1"/>
      </c:valAx>
      <c:valAx>
        <c:axId val="156377088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998287037037324"/>
              <c:y val="0.3327518518518533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73945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27</c:v>
                </c:pt>
                <c:pt idx="2">
                  <c:v>18</c:v>
                </c:pt>
                <c:pt idx="3">
                  <c:v>11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6</c:v>
                </c:pt>
                <c:pt idx="9">
                  <c:v>11</c:v>
                </c:pt>
                <c:pt idx="10">
                  <c:v>18</c:v>
                </c:pt>
                <c:pt idx="11">
                  <c:v>27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27</c:v>
                </c:pt>
                <c:pt idx="2">
                  <c:v>18</c:v>
                </c:pt>
                <c:pt idx="3">
                  <c:v>11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6</c:v>
                </c:pt>
                <c:pt idx="9">
                  <c:v>11</c:v>
                </c:pt>
                <c:pt idx="10">
                  <c:v>18</c:v>
                </c:pt>
                <c:pt idx="11">
                  <c:v>27</c:v>
                </c:pt>
                <c:pt idx="13">
                  <c:v>0</c:v>
                </c:pt>
              </c:numCache>
            </c:numRef>
          </c:yVal>
          <c:smooth val="1"/>
        </c:ser>
        <c:axId val="156975104"/>
        <c:axId val="156977024"/>
      </c:scatterChart>
      <c:valAx>
        <c:axId val="15697510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8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977024"/>
        <c:crossesAt val="0"/>
        <c:crossBetween val="midCat"/>
        <c:majorUnit val="1"/>
      </c:valAx>
      <c:valAx>
        <c:axId val="15697702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998287037037324"/>
              <c:y val="0.33863148148148148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97510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0.60000000000000064</c:v>
                </c:pt>
                <c:pt idx="1">
                  <c:v>0.75000000000000167</c:v>
                </c:pt>
                <c:pt idx="2">
                  <c:v>1</c:v>
                </c:pt>
                <c:pt idx="3">
                  <c:v>1.5</c:v>
                </c:pt>
                <c:pt idx="4">
                  <c:v>3</c:v>
                </c:pt>
                <c:pt idx="5">
                  <c:v>6</c:v>
                </c:pt>
                <c:pt idx="6">
                  <c:v>9.0909090909091006</c:v>
                </c:pt>
                <c:pt idx="7">
                  <c:v>12</c:v>
                </c:pt>
                <c:pt idx="8">
                  <c:v>15</c:v>
                </c:pt>
                <c:pt idx="10">
                  <c:v>-15</c:v>
                </c:pt>
                <c:pt idx="11">
                  <c:v>-12</c:v>
                </c:pt>
                <c:pt idx="12">
                  <c:v>-9.0909090909091006</c:v>
                </c:pt>
                <c:pt idx="13">
                  <c:v>-6</c:v>
                </c:pt>
                <c:pt idx="14">
                  <c:v>-3</c:v>
                </c:pt>
                <c:pt idx="15">
                  <c:v>-1.5</c:v>
                </c:pt>
                <c:pt idx="16">
                  <c:v>-1</c:v>
                </c:pt>
                <c:pt idx="17">
                  <c:v>-0.75000000000000167</c:v>
                </c:pt>
                <c:pt idx="18">
                  <c:v>-0.60000000000000064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0.60000000000000064</c:v>
                </c:pt>
                <c:pt idx="1">
                  <c:v>0.75000000000000167</c:v>
                </c:pt>
                <c:pt idx="2">
                  <c:v>1</c:v>
                </c:pt>
                <c:pt idx="3">
                  <c:v>1.5</c:v>
                </c:pt>
                <c:pt idx="4">
                  <c:v>3</c:v>
                </c:pt>
                <c:pt idx="5">
                  <c:v>6</c:v>
                </c:pt>
                <c:pt idx="6">
                  <c:v>9.0909090909091006</c:v>
                </c:pt>
                <c:pt idx="7">
                  <c:v>12</c:v>
                </c:pt>
                <c:pt idx="8">
                  <c:v>15</c:v>
                </c:pt>
                <c:pt idx="10">
                  <c:v>-15</c:v>
                </c:pt>
                <c:pt idx="11">
                  <c:v>-12</c:v>
                </c:pt>
                <c:pt idx="12">
                  <c:v>-9.0909090909091006</c:v>
                </c:pt>
                <c:pt idx="13">
                  <c:v>-6</c:v>
                </c:pt>
                <c:pt idx="14">
                  <c:v>-3</c:v>
                </c:pt>
                <c:pt idx="15">
                  <c:v>-1.5</c:v>
                </c:pt>
                <c:pt idx="16">
                  <c:v>-1</c:v>
                </c:pt>
                <c:pt idx="17">
                  <c:v>-0.75000000000000167</c:v>
                </c:pt>
                <c:pt idx="18">
                  <c:v>-0.60000000000000064</c:v>
                </c:pt>
              </c:numCache>
            </c:numRef>
          </c:yVal>
          <c:smooth val="1"/>
        </c:ser>
        <c:axId val="157173632"/>
        <c:axId val="157175808"/>
      </c:scatterChart>
      <c:valAx>
        <c:axId val="157173632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3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7175808"/>
        <c:crossesAt val="0"/>
        <c:crossBetween val="midCat"/>
        <c:majorUnit val="1"/>
      </c:valAx>
      <c:valAx>
        <c:axId val="157175808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7173632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0.2</c:v>
                </c:pt>
                <c:pt idx="1">
                  <c:v>0.25</c:v>
                </c:pt>
                <c:pt idx="2">
                  <c:v>0.33333333333333331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  <c:pt idx="6">
                  <c:v>3.0303030303030303</c:v>
                </c:pt>
                <c:pt idx="7">
                  <c:v>4</c:v>
                </c:pt>
                <c:pt idx="8">
                  <c:v>5</c:v>
                </c:pt>
                <c:pt idx="10">
                  <c:v>-5</c:v>
                </c:pt>
                <c:pt idx="11">
                  <c:v>-4</c:v>
                </c:pt>
                <c:pt idx="12">
                  <c:v>-3.0303030303030303</c:v>
                </c:pt>
                <c:pt idx="13">
                  <c:v>-2</c:v>
                </c:pt>
                <c:pt idx="14">
                  <c:v>-1</c:v>
                </c:pt>
                <c:pt idx="15">
                  <c:v>-0.5</c:v>
                </c:pt>
                <c:pt idx="16">
                  <c:v>-0.33333333333333331</c:v>
                </c:pt>
                <c:pt idx="17">
                  <c:v>-0.25</c:v>
                </c:pt>
                <c:pt idx="18">
                  <c:v>-0.2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0.2</c:v>
                </c:pt>
                <c:pt idx="1">
                  <c:v>0.25</c:v>
                </c:pt>
                <c:pt idx="2">
                  <c:v>0.33333333333333331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  <c:pt idx="6">
                  <c:v>3.0303030303030303</c:v>
                </c:pt>
                <c:pt idx="7">
                  <c:v>4</c:v>
                </c:pt>
                <c:pt idx="8">
                  <c:v>5</c:v>
                </c:pt>
                <c:pt idx="10">
                  <c:v>-5</c:v>
                </c:pt>
                <c:pt idx="11">
                  <c:v>-4</c:v>
                </c:pt>
                <c:pt idx="12">
                  <c:v>-3.0303030303030303</c:v>
                </c:pt>
                <c:pt idx="13">
                  <c:v>-2</c:v>
                </c:pt>
                <c:pt idx="14">
                  <c:v>-1</c:v>
                </c:pt>
                <c:pt idx="15">
                  <c:v>-0.5</c:v>
                </c:pt>
                <c:pt idx="16">
                  <c:v>-0.33333333333333331</c:v>
                </c:pt>
                <c:pt idx="17">
                  <c:v>-0.25</c:v>
                </c:pt>
                <c:pt idx="18">
                  <c:v>-0.2</c:v>
                </c:pt>
              </c:numCache>
            </c:numRef>
          </c:yVal>
          <c:smooth val="1"/>
        </c:ser>
        <c:axId val="157062656"/>
        <c:axId val="157064576"/>
      </c:scatterChart>
      <c:valAx>
        <c:axId val="15706265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0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7064576"/>
        <c:crossesAt val="0"/>
        <c:crossBetween val="midCat"/>
        <c:majorUnit val="1"/>
      </c:valAx>
      <c:valAx>
        <c:axId val="15706457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706265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-0.33000000000000124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0.33000000000000124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-0.2</c:v>
                </c:pt>
                <c:pt idx="1">
                  <c:v>-0.25</c:v>
                </c:pt>
                <c:pt idx="2">
                  <c:v>-0.33333333333333331</c:v>
                </c:pt>
                <c:pt idx="3">
                  <c:v>-0.5</c:v>
                </c:pt>
                <c:pt idx="4">
                  <c:v>-1</c:v>
                </c:pt>
                <c:pt idx="5">
                  <c:v>-2</c:v>
                </c:pt>
                <c:pt idx="6">
                  <c:v>-3.0303030303030303</c:v>
                </c:pt>
                <c:pt idx="7">
                  <c:v>-4</c:v>
                </c:pt>
                <c:pt idx="8">
                  <c:v>-5</c:v>
                </c:pt>
                <c:pt idx="10">
                  <c:v>5</c:v>
                </c:pt>
                <c:pt idx="11">
                  <c:v>4</c:v>
                </c:pt>
                <c:pt idx="12">
                  <c:v>3.0303030303030303</c:v>
                </c:pt>
                <c:pt idx="13">
                  <c:v>2</c:v>
                </c:pt>
                <c:pt idx="14">
                  <c:v>1</c:v>
                </c:pt>
                <c:pt idx="15">
                  <c:v>0.5</c:v>
                </c:pt>
                <c:pt idx="16">
                  <c:v>0.33333333333333331</c:v>
                </c:pt>
                <c:pt idx="17">
                  <c:v>0.25</c:v>
                </c:pt>
                <c:pt idx="18">
                  <c:v>0.2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-0.33000000000000124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0.33000000000000124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-0.2</c:v>
                </c:pt>
                <c:pt idx="1">
                  <c:v>-0.25</c:v>
                </c:pt>
                <c:pt idx="2">
                  <c:v>-0.33333333333333331</c:v>
                </c:pt>
                <c:pt idx="3">
                  <c:v>-0.5</c:v>
                </c:pt>
                <c:pt idx="4">
                  <c:v>-1</c:v>
                </c:pt>
                <c:pt idx="5">
                  <c:v>-2</c:v>
                </c:pt>
                <c:pt idx="6">
                  <c:v>-3.0303030303030303</c:v>
                </c:pt>
                <c:pt idx="7">
                  <c:v>-4</c:v>
                </c:pt>
                <c:pt idx="8">
                  <c:v>-5</c:v>
                </c:pt>
                <c:pt idx="10">
                  <c:v>5</c:v>
                </c:pt>
                <c:pt idx="11">
                  <c:v>4</c:v>
                </c:pt>
                <c:pt idx="12">
                  <c:v>3.0303030303030303</c:v>
                </c:pt>
                <c:pt idx="13">
                  <c:v>2</c:v>
                </c:pt>
                <c:pt idx="14">
                  <c:v>1</c:v>
                </c:pt>
                <c:pt idx="15">
                  <c:v>0.5</c:v>
                </c:pt>
                <c:pt idx="16">
                  <c:v>0.33333333333333331</c:v>
                </c:pt>
                <c:pt idx="17">
                  <c:v>0.25</c:v>
                </c:pt>
                <c:pt idx="18">
                  <c:v>0.2</c:v>
                </c:pt>
              </c:numCache>
            </c:numRef>
          </c:yVal>
          <c:smooth val="1"/>
        </c:ser>
        <c:axId val="157364608"/>
        <c:axId val="157366528"/>
      </c:scatterChart>
      <c:valAx>
        <c:axId val="157364608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0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7366528"/>
        <c:crossesAt val="0"/>
        <c:crossBetween val="midCat"/>
        <c:majorUnit val="1"/>
      </c:valAx>
      <c:valAx>
        <c:axId val="157366528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7364608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-0.60000000000000064</c:v>
                </c:pt>
                <c:pt idx="1">
                  <c:v>-0.75000000000000167</c:v>
                </c:pt>
                <c:pt idx="2">
                  <c:v>-1</c:v>
                </c:pt>
                <c:pt idx="3">
                  <c:v>-1.5</c:v>
                </c:pt>
                <c:pt idx="4">
                  <c:v>-3</c:v>
                </c:pt>
                <c:pt idx="5">
                  <c:v>-6</c:v>
                </c:pt>
                <c:pt idx="6">
                  <c:v>-9.0909090909091006</c:v>
                </c:pt>
                <c:pt idx="7">
                  <c:v>-12</c:v>
                </c:pt>
                <c:pt idx="8">
                  <c:v>-15</c:v>
                </c:pt>
                <c:pt idx="10">
                  <c:v>15</c:v>
                </c:pt>
                <c:pt idx="11">
                  <c:v>12</c:v>
                </c:pt>
                <c:pt idx="12">
                  <c:v>9.0909090909091006</c:v>
                </c:pt>
                <c:pt idx="13">
                  <c:v>6</c:v>
                </c:pt>
                <c:pt idx="14">
                  <c:v>3</c:v>
                </c:pt>
                <c:pt idx="15">
                  <c:v>1.5</c:v>
                </c:pt>
                <c:pt idx="16">
                  <c:v>1</c:v>
                </c:pt>
                <c:pt idx="17">
                  <c:v>0.75000000000000167</c:v>
                </c:pt>
                <c:pt idx="18">
                  <c:v>0.60000000000000064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-0.60000000000000064</c:v>
                </c:pt>
                <c:pt idx="1">
                  <c:v>-0.75000000000000167</c:v>
                </c:pt>
                <c:pt idx="2">
                  <c:v>-1</c:v>
                </c:pt>
                <c:pt idx="3">
                  <c:v>-1.5</c:v>
                </c:pt>
                <c:pt idx="4">
                  <c:v>-3</c:v>
                </c:pt>
                <c:pt idx="5">
                  <c:v>-6</c:v>
                </c:pt>
                <c:pt idx="6">
                  <c:v>-9.0909090909091006</c:v>
                </c:pt>
                <c:pt idx="7">
                  <c:v>-12</c:v>
                </c:pt>
                <c:pt idx="8">
                  <c:v>-15</c:v>
                </c:pt>
                <c:pt idx="10">
                  <c:v>15</c:v>
                </c:pt>
                <c:pt idx="11">
                  <c:v>12</c:v>
                </c:pt>
                <c:pt idx="12">
                  <c:v>9.0909090909091006</c:v>
                </c:pt>
                <c:pt idx="13">
                  <c:v>6</c:v>
                </c:pt>
                <c:pt idx="14">
                  <c:v>3</c:v>
                </c:pt>
                <c:pt idx="15">
                  <c:v>1.5</c:v>
                </c:pt>
                <c:pt idx="16">
                  <c:v>1</c:v>
                </c:pt>
                <c:pt idx="17">
                  <c:v>0.75000000000000167</c:v>
                </c:pt>
                <c:pt idx="18">
                  <c:v>0.60000000000000064</c:v>
                </c:pt>
              </c:numCache>
            </c:numRef>
          </c:yVal>
          <c:smooth val="1"/>
        </c:ser>
        <c:axId val="157232128"/>
        <c:axId val="157275264"/>
      </c:scatterChart>
      <c:valAx>
        <c:axId val="157232128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0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7275264"/>
        <c:crossesAt val="0"/>
        <c:crossBetween val="midCat"/>
        <c:majorUnit val="1"/>
      </c:valAx>
      <c:valAx>
        <c:axId val="15727526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7232128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224E-2"/>
          <c:y val="9.0437914047197643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-1.2</c:v>
                </c:pt>
                <c:pt idx="1">
                  <c:v>-1.25</c:v>
                </c:pt>
                <c:pt idx="2">
                  <c:v>-1.3333333333333333</c:v>
                </c:pt>
                <c:pt idx="3">
                  <c:v>-1.5</c:v>
                </c:pt>
                <c:pt idx="4">
                  <c:v>-2</c:v>
                </c:pt>
                <c:pt idx="5">
                  <c:v>-3</c:v>
                </c:pt>
                <c:pt idx="6">
                  <c:v>-4.0303030303030445</c:v>
                </c:pt>
                <c:pt idx="7">
                  <c:v>-5</c:v>
                </c:pt>
                <c:pt idx="8">
                  <c:v>-6</c:v>
                </c:pt>
                <c:pt idx="10">
                  <c:v>4</c:v>
                </c:pt>
                <c:pt idx="11">
                  <c:v>3</c:v>
                </c:pt>
                <c:pt idx="12">
                  <c:v>2.0303030303030303</c:v>
                </c:pt>
                <c:pt idx="13">
                  <c:v>1</c:v>
                </c:pt>
                <c:pt idx="14">
                  <c:v>0</c:v>
                </c:pt>
                <c:pt idx="15">
                  <c:v>-0.5</c:v>
                </c:pt>
                <c:pt idx="16">
                  <c:v>-0.66666666666666674</c:v>
                </c:pt>
                <c:pt idx="17">
                  <c:v>-0.75000000000000167</c:v>
                </c:pt>
                <c:pt idx="18">
                  <c:v>-0.8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-1.2</c:v>
                </c:pt>
                <c:pt idx="1">
                  <c:v>-1.25</c:v>
                </c:pt>
                <c:pt idx="2">
                  <c:v>-1.3333333333333333</c:v>
                </c:pt>
                <c:pt idx="3">
                  <c:v>-1.5</c:v>
                </c:pt>
                <c:pt idx="4">
                  <c:v>-2</c:v>
                </c:pt>
                <c:pt idx="5">
                  <c:v>-3</c:v>
                </c:pt>
                <c:pt idx="6">
                  <c:v>-4.0303030303030445</c:v>
                </c:pt>
                <c:pt idx="7">
                  <c:v>-5</c:v>
                </c:pt>
                <c:pt idx="8">
                  <c:v>-6</c:v>
                </c:pt>
                <c:pt idx="10">
                  <c:v>4</c:v>
                </c:pt>
                <c:pt idx="11">
                  <c:v>3</c:v>
                </c:pt>
                <c:pt idx="12">
                  <c:v>2.0303030303030303</c:v>
                </c:pt>
                <c:pt idx="13">
                  <c:v>1</c:v>
                </c:pt>
                <c:pt idx="14">
                  <c:v>0</c:v>
                </c:pt>
                <c:pt idx="15">
                  <c:v>-0.5</c:v>
                </c:pt>
                <c:pt idx="16">
                  <c:v>-0.66666666666666674</c:v>
                </c:pt>
                <c:pt idx="17">
                  <c:v>-0.75000000000000167</c:v>
                </c:pt>
                <c:pt idx="18">
                  <c:v>-0.8</c:v>
                </c:pt>
              </c:numCache>
            </c:numRef>
          </c:yVal>
          <c:smooth val="1"/>
        </c:ser>
        <c:axId val="85851136"/>
        <c:axId val="89617536"/>
      </c:scatterChart>
      <c:valAx>
        <c:axId val="8585113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8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89617536"/>
        <c:crossesAt val="0"/>
        <c:crossBetween val="midCat"/>
        <c:majorUnit val="1"/>
      </c:valAx>
      <c:valAx>
        <c:axId val="8961753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3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8585113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6.0808533273607884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1">
                  <c:v>-1</c:v>
                </c:pt>
                <c:pt idx="2">
                  <c:v>-0.5</c:v>
                </c:pt>
                <c:pt idx="3">
                  <c:v>1</c:v>
                </c:pt>
                <c:pt idx="4">
                  <c:v>1.5</c:v>
                </c:pt>
                <c:pt idx="5">
                  <c:v>1</c:v>
                </c:pt>
                <c:pt idx="6">
                  <c:v>1.5</c:v>
                </c:pt>
                <c:pt idx="7">
                  <c:v>2</c:v>
                </c:pt>
                <c:pt idx="8">
                  <c:v>2.5</c:v>
                </c:pt>
                <c:pt idx="9">
                  <c:v>3</c:v>
                </c:pt>
              </c:numCache>
            </c:numRef>
          </c:yVal>
          <c:smooth val="1"/>
        </c:ser>
        <c:axId val="136290304"/>
        <c:axId val="136292224"/>
      </c:scatterChart>
      <c:valAx>
        <c:axId val="136290304"/>
        <c:scaling>
          <c:orientation val="minMax"/>
          <c:max val="5"/>
          <c:min val="-5"/>
        </c:scaling>
        <c:axPos val="b"/>
        <c:title>
          <c:tx>
            <c:rich>
              <a:bodyPr/>
              <a:lstStyle/>
              <a:p>
                <a:pPr>
                  <a:defRPr lang="en-US" sz="1800" b="1" kern="1200" dirty="0" smtClean="0">
                    <a:solidFill>
                      <a:schemeClr val="tx1"/>
                    </a:solidFill>
                    <a:latin typeface="Proxima Nova Rg" pitchFamily="2" charset="0"/>
                    <a:ea typeface="+mn-ea"/>
                    <a:cs typeface="+mn-cs"/>
                  </a:defRPr>
                </a:pPr>
                <a:r>
                  <a:rPr lang="en-US" sz="1800" b="1" kern="1200" dirty="0" smtClean="0">
                    <a:solidFill>
                      <a:schemeClr val="tx1"/>
                    </a:solidFill>
                    <a:latin typeface="Proxima Nova Rg" pitchFamily="2" charset="0"/>
                    <a:ea typeface="+mn-ea"/>
                    <a:cs typeface="+mn-cs"/>
                  </a:rPr>
                  <a:t>y</a:t>
                </a:r>
              </a:p>
            </c:rich>
          </c:tx>
          <c:layout>
            <c:manualLayout>
              <c:xMode val="edge"/>
              <c:yMode val="edge"/>
              <c:x val="0.53491346549662322"/>
              <c:y val="6.142865141801282E-2"/>
            </c:manualLayout>
          </c:layout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6292224"/>
        <c:crossesAt val="0"/>
        <c:crossBetween val="midCat"/>
        <c:majorUnit val="1"/>
      </c:valAx>
      <c:valAx>
        <c:axId val="136292224"/>
        <c:scaling>
          <c:orientation val="minMax"/>
          <c:max val="5"/>
          <c:min val="-5"/>
        </c:scaling>
        <c:axPos val="l"/>
        <c:title>
          <c:tx>
            <c:rich>
              <a:bodyPr rot="0" vert="horz"/>
              <a:lstStyle/>
              <a:p>
                <a:pPr algn="ctr" rtl="0">
                  <a:defRPr lang="ru-RU" sz="1800" b="1" i="0" u="none" strike="noStrike" kern="1200" baseline="0" dirty="0" err="1" smtClean="0">
                    <a:solidFill>
                      <a:schemeClr val="tx1"/>
                    </a:solidFill>
                    <a:latin typeface="Proxima Nova Rg" pitchFamily="2" charset="0"/>
                    <a:ea typeface="+mn-ea"/>
                    <a:cs typeface="+mn-cs"/>
                  </a:defRPr>
                </a:pPr>
                <a:r>
                  <a:rPr lang="ru-RU" sz="1800" b="1" i="0" u="none" strike="noStrike" kern="1200" baseline="0" dirty="0" err="1" smtClean="0">
                    <a:solidFill>
                      <a:schemeClr val="tx1"/>
                    </a:solidFill>
                    <a:latin typeface="Proxima Nova Rg" pitchFamily="2" charset="0"/>
                    <a:ea typeface="+mn-ea"/>
                    <a:cs typeface="+mn-cs"/>
                  </a:rPr>
                  <a:t>х</a:t>
                </a:r>
              </a:p>
            </c:rich>
          </c:tx>
          <c:layout>
            <c:manualLayout>
              <c:xMode val="edge"/>
              <c:yMode val="edge"/>
              <c:x val="0.918512089737478"/>
              <c:y val="0.3936050841288975"/>
            </c:manualLayout>
          </c:layout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6290304"/>
        <c:crossesAt val="0"/>
        <c:crossBetween val="midCat"/>
        <c:majorUnit val="1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-0.2</c:v>
                </c:pt>
                <c:pt idx="1">
                  <c:v>-0.25</c:v>
                </c:pt>
                <c:pt idx="2">
                  <c:v>-0.33333333333333331</c:v>
                </c:pt>
                <c:pt idx="3">
                  <c:v>-0.5</c:v>
                </c:pt>
                <c:pt idx="4">
                  <c:v>-1</c:v>
                </c:pt>
                <c:pt idx="5">
                  <c:v>-2</c:v>
                </c:pt>
                <c:pt idx="6">
                  <c:v>-3.0303030303030303</c:v>
                </c:pt>
                <c:pt idx="7">
                  <c:v>-4</c:v>
                </c:pt>
                <c:pt idx="8">
                  <c:v>-5</c:v>
                </c:pt>
                <c:pt idx="10">
                  <c:v>5</c:v>
                </c:pt>
                <c:pt idx="11">
                  <c:v>4</c:v>
                </c:pt>
                <c:pt idx="12">
                  <c:v>3.0303030303030303</c:v>
                </c:pt>
                <c:pt idx="13">
                  <c:v>2</c:v>
                </c:pt>
                <c:pt idx="14">
                  <c:v>1</c:v>
                </c:pt>
                <c:pt idx="15">
                  <c:v>0.5</c:v>
                </c:pt>
                <c:pt idx="16">
                  <c:v>0.33333333333333331</c:v>
                </c:pt>
                <c:pt idx="17">
                  <c:v>0.25</c:v>
                </c:pt>
                <c:pt idx="18">
                  <c:v>0.2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-0.2</c:v>
                </c:pt>
                <c:pt idx="1">
                  <c:v>-0.25</c:v>
                </c:pt>
                <c:pt idx="2">
                  <c:v>-0.33333333333333331</c:v>
                </c:pt>
                <c:pt idx="3">
                  <c:v>-0.5</c:v>
                </c:pt>
                <c:pt idx="4">
                  <c:v>-1</c:v>
                </c:pt>
                <c:pt idx="5">
                  <c:v>-2</c:v>
                </c:pt>
                <c:pt idx="6">
                  <c:v>-3.0303030303030303</c:v>
                </c:pt>
                <c:pt idx="7">
                  <c:v>-4</c:v>
                </c:pt>
                <c:pt idx="8">
                  <c:v>-5</c:v>
                </c:pt>
                <c:pt idx="10">
                  <c:v>5</c:v>
                </c:pt>
                <c:pt idx="11">
                  <c:v>4</c:v>
                </c:pt>
                <c:pt idx="12">
                  <c:v>3.0303030303030303</c:v>
                </c:pt>
                <c:pt idx="13">
                  <c:v>2</c:v>
                </c:pt>
                <c:pt idx="14">
                  <c:v>1</c:v>
                </c:pt>
                <c:pt idx="15">
                  <c:v>0.5</c:v>
                </c:pt>
                <c:pt idx="16">
                  <c:v>0.33333333333333331</c:v>
                </c:pt>
                <c:pt idx="17">
                  <c:v>0.25</c:v>
                </c:pt>
                <c:pt idx="18">
                  <c:v>0.2</c:v>
                </c:pt>
              </c:numCache>
            </c:numRef>
          </c:yVal>
          <c:smooth val="1"/>
        </c:ser>
        <c:axId val="89626880"/>
        <c:axId val="94822784"/>
      </c:scatterChart>
      <c:valAx>
        <c:axId val="8962688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5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94822784"/>
        <c:crossesAt val="0"/>
        <c:crossBetween val="midCat"/>
        <c:majorUnit val="1"/>
      </c:valAx>
      <c:valAx>
        <c:axId val="9482278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8962688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0.8</c:v>
                </c:pt>
                <c:pt idx="1">
                  <c:v>0.75000000000000167</c:v>
                </c:pt>
                <c:pt idx="2">
                  <c:v>0.66666666666666674</c:v>
                </c:pt>
                <c:pt idx="3">
                  <c:v>0.5</c:v>
                </c:pt>
                <c:pt idx="4">
                  <c:v>0</c:v>
                </c:pt>
                <c:pt idx="5">
                  <c:v>-1</c:v>
                </c:pt>
                <c:pt idx="6">
                  <c:v>-2.0303030303030303</c:v>
                </c:pt>
                <c:pt idx="7">
                  <c:v>-3</c:v>
                </c:pt>
                <c:pt idx="8">
                  <c:v>-4</c:v>
                </c:pt>
                <c:pt idx="10">
                  <c:v>6</c:v>
                </c:pt>
                <c:pt idx="11">
                  <c:v>5</c:v>
                </c:pt>
                <c:pt idx="12">
                  <c:v>4.0303030303030445</c:v>
                </c:pt>
                <c:pt idx="13">
                  <c:v>3</c:v>
                </c:pt>
                <c:pt idx="14">
                  <c:v>2</c:v>
                </c:pt>
                <c:pt idx="15">
                  <c:v>1.5</c:v>
                </c:pt>
                <c:pt idx="16">
                  <c:v>1.3333333333333333</c:v>
                </c:pt>
                <c:pt idx="17">
                  <c:v>1.25</c:v>
                </c:pt>
                <c:pt idx="18">
                  <c:v>1.2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-0.33000000000000101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0.33000000000000101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0.8</c:v>
                </c:pt>
                <c:pt idx="1">
                  <c:v>0.75000000000000167</c:v>
                </c:pt>
                <c:pt idx="2">
                  <c:v>0.66666666666666674</c:v>
                </c:pt>
                <c:pt idx="3">
                  <c:v>0.5</c:v>
                </c:pt>
                <c:pt idx="4">
                  <c:v>0</c:v>
                </c:pt>
                <c:pt idx="5">
                  <c:v>-1</c:v>
                </c:pt>
                <c:pt idx="6">
                  <c:v>-2.0303030303030303</c:v>
                </c:pt>
                <c:pt idx="7">
                  <c:v>-3</c:v>
                </c:pt>
                <c:pt idx="8">
                  <c:v>-4</c:v>
                </c:pt>
                <c:pt idx="10">
                  <c:v>6</c:v>
                </c:pt>
                <c:pt idx="11">
                  <c:v>5</c:v>
                </c:pt>
                <c:pt idx="12">
                  <c:v>4.0303030303030445</c:v>
                </c:pt>
                <c:pt idx="13">
                  <c:v>3</c:v>
                </c:pt>
                <c:pt idx="14">
                  <c:v>2</c:v>
                </c:pt>
                <c:pt idx="15">
                  <c:v>1.5</c:v>
                </c:pt>
                <c:pt idx="16">
                  <c:v>1.3333333333333333</c:v>
                </c:pt>
                <c:pt idx="17">
                  <c:v>1.25</c:v>
                </c:pt>
                <c:pt idx="18">
                  <c:v>1.2</c:v>
                </c:pt>
              </c:numCache>
            </c:numRef>
          </c:yVal>
          <c:smooth val="1"/>
        </c:ser>
        <c:axId val="91513984"/>
        <c:axId val="91515904"/>
      </c:scatterChart>
      <c:valAx>
        <c:axId val="9151398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5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91515904"/>
        <c:crossesAt val="0"/>
        <c:crossBetween val="midCat"/>
        <c:majorUnit val="1"/>
      </c:valAx>
      <c:valAx>
        <c:axId val="9151590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9151398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2"/>
          <c:order val="2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0.63245553203367855</c:v>
                </c:pt>
                <c:pt idx="3">
                  <c:v>0.77459666924148363</c:v>
                </c:pt>
                <c:pt idx="4">
                  <c:v>0.8944271909999143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0.63245553203367855</c:v>
                </c:pt>
                <c:pt idx="3">
                  <c:v>0.77459666924148363</c:v>
                </c:pt>
                <c:pt idx="4">
                  <c:v>0.8944271909999143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0.63245553203367855</c:v>
                </c:pt>
                <c:pt idx="3">
                  <c:v>0.77459666924148363</c:v>
                </c:pt>
                <c:pt idx="4">
                  <c:v>0.8944271909999143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0.63245553203367855</c:v>
                </c:pt>
                <c:pt idx="3">
                  <c:v>0.77459666924148363</c:v>
                </c:pt>
                <c:pt idx="4">
                  <c:v>0.8944271909999143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axId val="156941312"/>
        <c:axId val="161678464"/>
      </c:scatterChart>
      <c:valAx>
        <c:axId val="156941312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5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1678464"/>
        <c:crossesAt val="0"/>
        <c:crossBetween val="midCat"/>
        <c:majorUnit val="1"/>
      </c:valAx>
      <c:valAx>
        <c:axId val="16167846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56941312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2"/>
          <c:order val="2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0.63245553203367855</c:v>
                </c:pt>
                <c:pt idx="2">
                  <c:v>0.8944271909999143</c:v>
                </c:pt>
                <c:pt idx="3">
                  <c:v>1.0954451150103319</c:v>
                </c:pt>
                <c:pt idx="4">
                  <c:v>1.264911064067352</c:v>
                </c:pt>
                <c:pt idx="5">
                  <c:v>1.4142135623730951</c:v>
                </c:pt>
                <c:pt idx="6">
                  <c:v>2</c:v>
                </c:pt>
                <c:pt idx="7">
                  <c:v>2.4494897427831792</c:v>
                </c:pt>
                <c:pt idx="8">
                  <c:v>2.8284271247461903</c:v>
                </c:pt>
                <c:pt idx="9">
                  <c:v>3.1622776601683795</c:v>
                </c:pt>
                <c:pt idx="10">
                  <c:v>3.4641016151377597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0.63245553203367855</c:v>
                </c:pt>
                <c:pt idx="2">
                  <c:v>0.8944271909999143</c:v>
                </c:pt>
                <c:pt idx="3">
                  <c:v>1.0954451150103319</c:v>
                </c:pt>
                <c:pt idx="4">
                  <c:v>1.264911064067352</c:v>
                </c:pt>
                <c:pt idx="5">
                  <c:v>1.4142135623730951</c:v>
                </c:pt>
                <c:pt idx="6">
                  <c:v>2</c:v>
                </c:pt>
                <c:pt idx="7">
                  <c:v>2.4494897427831792</c:v>
                </c:pt>
                <c:pt idx="8">
                  <c:v>2.8284271247461903</c:v>
                </c:pt>
                <c:pt idx="9">
                  <c:v>3.1622776601683795</c:v>
                </c:pt>
                <c:pt idx="10">
                  <c:v>3.4641016151377597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0.63245553203367855</c:v>
                </c:pt>
                <c:pt idx="2">
                  <c:v>0.8944271909999143</c:v>
                </c:pt>
                <c:pt idx="3">
                  <c:v>1.0954451150103319</c:v>
                </c:pt>
                <c:pt idx="4">
                  <c:v>1.264911064067352</c:v>
                </c:pt>
                <c:pt idx="5">
                  <c:v>1.4142135623730951</c:v>
                </c:pt>
                <c:pt idx="6">
                  <c:v>2</c:v>
                </c:pt>
                <c:pt idx="7">
                  <c:v>2.4494897427831792</c:v>
                </c:pt>
                <c:pt idx="8">
                  <c:v>2.8284271247461903</c:v>
                </c:pt>
                <c:pt idx="9">
                  <c:v>3.1622776601683795</c:v>
                </c:pt>
                <c:pt idx="10">
                  <c:v>3.4641016151377597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0.63245553203367855</c:v>
                </c:pt>
                <c:pt idx="2">
                  <c:v>0.8944271909999143</c:v>
                </c:pt>
                <c:pt idx="3">
                  <c:v>1.0954451150103319</c:v>
                </c:pt>
                <c:pt idx="4">
                  <c:v>1.264911064067352</c:v>
                </c:pt>
                <c:pt idx="5">
                  <c:v>1.4142135623730951</c:v>
                </c:pt>
                <c:pt idx="6">
                  <c:v>2</c:v>
                </c:pt>
                <c:pt idx="7">
                  <c:v>2.4494897427831792</c:v>
                </c:pt>
                <c:pt idx="8">
                  <c:v>2.8284271247461903</c:v>
                </c:pt>
                <c:pt idx="9">
                  <c:v>3.1622776601683795</c:v>
                </c:pt>
                <c:pt idx="10">
                  <c:v>3.4641016151377597</c:v>
                </c:pt>
              </c:numCache>
            </c:numRef>
          </c:yVal>
          <c:smooth val="1"/>
        </c:ser>
        <c:axId val="161882496"/>
        <c:axId val="161884416"/>
      </c:scatterChart>
      <c:valAx>
        <c:axId val="16188249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5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1884416"/>
        <c:crossesAt val="0"/>
        <c:crossBetween val="midCat"/>
        <c:majorUnit val="1"/>
      </c:valAx>
      <c:valAx>
        <c:axId val="16188441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188249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0.77459666924148363</c:v>
                </c:pt>
                <c:pt idx="2">
                  <c:v>1.0954451150103324</c:v>
                </c:pt>
                <c:pt idx="3">
                  <c:v>1.3416407864998738</c:v>
                </c:pt>
                <c:pt idx="4">
                  <c:v>1.5491933384829653</c:v>
                </c:pt>
                <c:pt idx="5">
                  <c:v>1.7320508075688781</c:v>
                </c:pt>
                <c:pt idx="6">
                  <c:v>2.4494897427831792</c:v>
                </c:pt>
                <c:pt idx="7">
                  <c:v>3</c:v>
                </c:pt>
                <c:pt idx="8">
                  <c:v>3.4641016151377571</c:v>
                </c:pt>
                <c:pt idx="9">
                  <c:v>3.8729833462074192</c:v>
                </c:pt>
                <c:pt idx="10">
                  <c:v>4.2426406871192874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0.77459666924148363</c:v>
                </c:pt>
                <c:pt idx="2">
                  <c:v>1.0954451150103324</c:v>
                </c:pt>
                <c:pt idx="3">
                  <c:v>1.3416407864998738</c:v>
                </c:pt>
                <c:pt idx="4">
                  <c:v>1.5491933384829653</c:v>
                </c:pt>
                <c:pt idx="5">
                  <c:v>1.7320508075688781</c:v>
                </c:pt>
                <c:pt idx="6">
                  <c:v>2.4494897427831792</c:v>
                </c:pt>
                <c:pt idx="7">
                  <c:v>3</c:v>
                </c:pt>
                <c:pt idx="8">
                  <c:v>3.4641016151377571</c:v>
                </c:pt>
                <c:pt idx="9">
                  <c:v>3.8729833462074192</c:v>
                </c:pt>
                <c:pt idx="10">
                  <c:v>4.2426406871192874</c:v>
                </c:pt>
              </c:numCache>
            </c:numRef>
          </c:yVal>
          <c:smooth val="1"/>
        </c:ser>
        <c:axId val="161935360"/>
        <c:axId val="161937280"/>
      </c:scatterChart>
      <c:valAx>
        <c:axId val="16193536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5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1937280"/>
        <c:crossesAt val="0"/>
        <c:crossBetween val="midCat"/>
        <c:majorUnit val="1"/>
      </c:valAx>
      <c:valAx>
        <c:axId val="16193728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193536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2"/>
          <c:order val="2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1">
                  <c:v>1</c:v>
                </c:pt>
                <c:pt idx="2">
                  <c:v>1.2</c:v>
                </c:pt>
                <c:pt idx="3">
                  <c:v>1.4</c:v>
                </c:pt>
                <c:pt idx="4">
                  <c:v>1.6</c:v>
                </c:pt>
                <c:pt idx="5">
                  <c:v>1.8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1">
                  <c:v>0</c:v>
                </c:pt>
                <c:pt idx="2">
                  <c:v>0.44721359549995787</c:v>
                </c:pt>
                <c:pt idx="3">
                  <c:v>0.63245553203367622</c:v>
                </c:pt>
                <c:pt idx="4">
                  <c:v>0.77459666924148363</c:v>
                </c:pt>
                <c:pt idx="5">
                  <c:v>0.89442719099991552</c:v>
                </c:pt>
                <c:pt idx="6">
                  <c:v>1</c:v>
                </c:pt>
                <c:pt idx="7">
                  <c:v>1.4142135623730951</c:v>
                </c:pt>
                <c:pt idx="8">
                  <c:v>1.7320508075688776</c:v>
                </c:pt>
                <c:pt idx="9">
                  <c:v>2</c:v>
                </c:pt>
                <c:pt idx="10">
                  <c:v>2.2360679774997889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1">
                  <c:v>1</c:v>
                </c:pt>
                <c:pt idx="2">
                  <c:v>1.2</c:v>
                </c:pt>
                <c:pt idx="3">
                  <c:v>1.4</c:v>
                </c:pt>
                <c:pt idx="4">
                  <c:v>1.6</c:v>
                </c:pt>
                <c:pt idx="5">
                  <c:v>1.8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1">
                  <c:v>0</c:v>
                </c:pt>
                <c:pt idx="2">
                  <c:v>0.44721359549995787</c:v>
                </c:pt>
                <c:pt idx="3">
                  <c:v>0.63245553203367622</c:v>
                </c:pt>
                <c:pt idx="4">
                  <c:v>0.77459666924148363</c:v>
                </c:pt>
                <c:pt idx="5">
                  <c:v>0.89442719099991552</c:v>
                </c:pt>
                <c:pt idx="6">
                  <c:v>1</c:v>
                </c:pt>
                <c:pt idx="7">
                  <c:v>1.4142135623730951</c:v>
                </c:pt>
                <c:pt idx="8">
                  <c:v>1.7320508075688776</c:v>
                </c:pt>
                <c:pt idx="9">
                  <c:v>2</c:v>
                </c:pt>
                <c:pt idx="10">
                  <c:v>2.2360679774997889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1">
                  <c:v>1</c:v>
                </c:pt>
                <c:pt idx="2">
                  <c:v>1.2</c:v>
                </c:pt>
                <c:pt idx="3">
                  <c:v>1.4</c:v>
                </c:pt>
                <c:pt idx="4">
                  <c:v>1.6</c:v>
                </c:pt>
                <c:pt idx="5">
                  <c:v>1.8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1">
                  <c:v>0</c:v>
                </c:pt>
                <c:pt idx="2">
                  <c:v>0.44721359549995787</c:v>
                </c:pt>
                <c:pt idx="3">
                  <c:v>0.63245553203367622</c:v>
                </c:pt>
                <c:pt idx="4">
                  <c:v>0.77459666924148363</c:v>
                </c:pt>
                <c:pt idx="5">
                  <c:v>0.89442719099991552</c:v>
                </c:pt>
                <c:pt idx="6">
                  <c:v>1</c:v>
                </c:pt>
                <c:pt idx="7">
                  <c:v>1.4142135623730951</c:v>
                </c:pt>
                <c:pt idx="8">
                  <c:v>1.7320508075688776</c:v>
                </c:pt>
                <c:pt idx="9">
                  <c:v>2</c:v>
                </c:pt>
                <c:pt idx="10">
                  <c:v>2.2360679774997889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1">
                  <c:v>1</c:v>
                </c:pt>
                <c:pt idx="2">
                  <c:v>1.2</c:v>
                </c:pt>
                <c:pt idx="3">
                  <c:v>1.4</c:v>
                </c:pt>
                <c:pt idx="4">
                  <c:v>1.6</c:v>
                </c:pt>
                <c:pt idx="5">
                  <c:v>1.8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1">
                  <c:v>0</c:v>
                </c:pt>
                <c:pt idx="2">
                  <c:v>0.44721359549995787</c:v>
                </c:pt>
                <c:pt idx="3">
                  <c:v>0.63245553203367622</c:v>
                </c:pt>
                <c:pt idx="4">
                  <c:v>0.77459666924148363</c:v>
                </c:pt>
                <c:pt idx="5">
                  <c:v>0.89442719099991552</c:v>
                </c:pt>
                <c:pt idx="6">
                  <c:v>1</c:v>
                </c:pt>
                <c:pt idx="7">
                  <c:v>1.4142135623730951</c:v>
                </c:pt>
                <c:pt idx="8">
                  <c:v>1.7320508075688776</c:v>
                </c:pt>
                <c:pt idx="9">
                  <c:v>2</c:v>
                </c:pt>
                <c:pt idx="10">
                  <c:v>2.2360679774997889</c:v>
                </c:pt>
              </c:numCache>
            </c:numRef>
          </c:yVal>
          <c:smooth val="1"/>
        </c:ser>
        <c:axId val="161994240"/>
        <c:axId val="161996160"/>
      </c:scatterChart>
      <c:valAx>
        <c:axId val="16199424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78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1996160"/>
        <c:crossesAt val="0"/>
        <c:crossBetween val="midCat"/>
        <c:majorUnit val="1"/>
      </c:valAx>
      <c:valAx>
        <c:axId val="16199616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199424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2"/>
          <c:order val="2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0.63245553203367855</c:v>
                </c:pt>
                <c:pt idx="3">
                  <c:v>0.77459666924148363</c:v>
                </c:pt>
                <c:pt idx="4">
                  <c:v>0.8944271909999143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0.63245553203367855</c:v>
                </c:pt>
                <c:pt idx="3">
                  <c:v>0.77459666924148363</c:v>
                </c:pt>
                <c:pt idx="4">
                  <c:v>0.8944271909999143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0.63245553203367855</c:v>
                </c:pt>
                <c:pt idx="3">
                  <c:v>0.77459666924148363</c:v>
                </c:pt>
                <c:pt idx="4">
                  <c:v>0.8944271909999143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0.63245553203367855</c:v>
                </c:pt>
                <c:pt idx="3">
                  <c:v>0.77459666924148363</c:v>
                </c:pt>
                <c:pt idx="4">
                  <c:v>0.8944271909999143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axId val="162126080"/>
        <c:axId val="162128256"/>
      </c:scatterChart>
      <c:valAx>
        <c:axId val="16212608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78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128256"/>
        <c:crossesAt val="0"/>
        <c:crossBetween val="midCat"/>
        <c:majorUnit val="1"/>
      </c:valAx>
      <c:valAx>
        <c:axId val="16212825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12608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Лист1!$A$2:$A$17</c:f>
              <c:numCache>
                <c:formatCode>General</c:formatCode>
                <c:ptCount val="16"/>
                <c:pt idx="0">
                  <c:v>-1</c:v>
                </c:pt>
                <c:pt idx="1">
                  <c:v>-0.8</c:v>
                </c:pt>
                <c:pt idx="2">
                  <c:v>-0.60000000000000064</c:v>
                </c:pt>
                <c:pt idx="3">
                  <c:v>-0.4</c:v>
                </c:pt>
                <c:pt idx="4">
                  <c:v>-0.2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0.60000000000000064</c:v>
                </c:pt>
                <c:pt idx="9">
                  <c:v>0.8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0</c:v>
                </c:pt>
                <c:pt idx="1">
                  <c:v>0.44721359549995787</c:v>
                </c:pt>
                <c:pt idx="2">
                  <c:v>0.63245553203367855</c:v>
                </c:pt>
                <c:pt idx="3">
                  <c:v>0.77459666924148363</c:v>
                </c:pt>
                <c:pt idx="4">
                  <c:v>0.8944271909999143</c:v>
                </c:pt>
                <c:pt idx="5">
                  <c:v>1</c:v>
                </c:pt>
                <c:pt idx="6">
                  <c:v>1.0954451150103319</c:v>
                </c:pt>
                <c:pt idx="7">
                  <c:v>1.1832159566199241</c:v>
                </c:pt>
                <c:pt idx="8">
                  <c:v>1.264911064067352</c:v>
                </c:pt>
                <c:pt idx="9">
                  <c:v>1.3416407864998738</c:v>
                </c:pt>
                <c:pt idx="10">
                  <c:v>1.4142135623730951</c:v>
                </c:pt>
                <c:pt idx="11">
                  <c:v>1.7320508075688781</c:v>
                </c:pt>
                <c:pt idx="12">
                  <c:v>2</c:v>
                </c:pt>
                <c:pt idx="13">
                  <c:v>2.2360679774997867</c:v>
                </c:pt>
                <c:pt idx="14">
                  <c:v>2.4494897427831792</c:v>
                </c:pt>
                <c:pt idx="15">
                  <c:v>2.6457513110645912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Лист1!$A$2:$A$17</c:f>
              <c:numCache>
                <c:formatCode>General</c:formatCode>
                <c:ptCount val="16"/>
                <c:pt idx="0">
                  <c:v>-1</c:v>
                </c:pt>
                <c:pt idx="1">
                  <c:v>-0.8</c:v>
                </c:pt>
                <c:pt idx="2">
                  <c:v>-0.60000000000000064</c:v>
                </c:pt>
                <c:pt idx="3">
                  <c:v>-0.4</c:v>
                </c:pt>
                <c:pt idx="4">
                  <c:v>-0.2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0.60000000000000064</c:v>
                </c:pt>
                <c:pt idx="9">
                  <c:v>0.8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0</c:v>
                </c:pt>
                <c:pt idx="1">
                  <c:v>0.44721359549995787</c:v>
                </c:pt>
                <c:pt idx="2">
                  <c:v>0.63245553203367855</c:v>
                </c:pt>
                <c:pt idx="3">
                  <c:v>0.77459666924148363</c:v>
                </c:pt>
                <c:pt idx="4">
                  <c:v>0.8944271909999143</c:v>
                </c:pt>
                <c:pt idx="5">
                  <c:v>1</c:v>
                </c:pt>
                <c:pt idx="6">
                  <c:v>1.0954451150103319</c:v>
                </c:pt>
                <c:pt idx="7">
                  <c:v>1.1832159566199241</c:v>
                </c:pt>
                <c:pt idx="8">
                  <c:v>1.264911064067352</c:v>
                </c:pt>
                <c:pt idx="9">
                  <c:v>1.3416407864998738</c:v>
                </c:pt>
                <c:pt idx="10">
                  <c:v>1.4142135623730951</c:v>
                </c:pt>
                <c:pt idx="11">
                  <c:v>1.7320508075688781</c:v>
                </c:pt>
                <c:pt idx="12">
                  <c:v>2</c:v>
                </c:pt>
                <c:pt idx="13">
                  <c:v>2.2360679774997867</c:v>
                </c:pt>
                <c:pt idx="14">
                  <c:v>2.4494897427831792</c:v>
                </c:pt>
                <c:pt idx="15">
                  <c:v>2.6457513110645912</c:v>
                </c:pt>
              </c:numCache>
            </c:numRef>
          </c:yVal>
          <c:smooth val="1"/>
        </c:ser>
        <c:axId val="161957376"/>
        <c:axId val="161959296"/>
      </c:scatterChart>
      <c:valAx>
        <c:axId val="16195737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78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1959296"/>
        <c:crossesAt val="0"/>
        <c:crossBetween val="midCat"/>
        <c:majorUnit val="1"/>
      </c:valAx>
      <c:valAx>
        <c:axId val="16195929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195737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2"/>
          <c:order val="2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-0.55278640450004213</c:v>
                </c:pt>
                <c:pt idx="2">
                  <c:v>-0.36754446796632489</c:v>
                </c:pt>
                <c:pt idx="3">
                  <c:v>-0.22540333075851671</c:v>
                </c:pt>
                <c:pt idx="4">
                  <c:v>-0.10557280900008414</c:v>
                </c:pt>
                <c:pt idx="5">
                  <c:v>0</c:v>
                </c:pt>
                <c:pt idx="6">
                  <c:v>0.41421356237309531</c:v>
                </c:pt>
                <c:pt idx="7">
                  <c:v>0.73205080756888119</c:v>
                </c:pt>
                <c:pt idx="8">
                  <c:v>1</c:v>
                </c:pt>
                <c:pt idx="9">
                  <c:v>1.23606797749979</c:v>
                </c:pt>
                <c:pt idx="10">
                  <c:v>1.4494897427831748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-0.55278640450004213</c:v>
                </c:pt>
                <c:pt idx="2">
                  <c:v>-0.36754446796632489</c:v>
                </c:pt>
                <c:pt idx="3">
                  <c:v>-0.22540333075851671</c:v>
                </c:pt>
                <c:pt idx="4">
                  <c:v>-0.10557280900008414</c:v>
                </c:pt>
                <c:pt idx="5">
                  <c:v>0</c:v>
                </c:pt>
                <c:pt idx="6">
                  <c:v>0.41421356237309531</c:v>
                </c:pt>
                <c:pt idx="7">
                  <c:v>0.73205080756888119</c:v>
                </c:pt>
                <c:pt idx="8">
                  <c:v>1</c:v>
                </c:pt>
                <c:pt idx="9">
                  <c:v>1.23606797749979</c:v>
                </c:pt>
                <c:pt idx="10">
                  <c:v>1.4494897427831748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-0.55278640450004213</c:v>
                </c:pt>
                <c:pt idx="2">
                  <c:v>-0.36754446796632489</c:v>
                </c:pt>
                <c:pt idx="3">
                  <c:v>-0.22540333075851671</c:v>
                </c:pt>
                <c:pt idx="4">
                  <c:v>-0.10557280900008414</c:v>
                </c:pt>
                <c:pt idx="5">
                  <c:v>0</c:v>
                </c:pt>
                <c:pt idx="6">
                  <c:v>0.41421356237309531</c:v>
                </c:pt>
                <c:pt idx="7">
                  <c:v>0.73205080756888119</c:v>
                </c:pt>
                <c:pt idx="8">
                  <c:v>1</c:v>
                </c:pt>
                <c:pt idx="9">
                  <c:v>1.23606797749979</c:v>
                </c:pt>
                <c:pt idx="10">
                  <c:v>1.4494897427831748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-0.55278640450004213</c:v>
                </c:pt>
                <c:pt idx="2">
                  <c:v>-0.36754446796632489</c:v>
                </c:pt>
                <c:pt idx="3">
                  <c:v>-0.22540333075851671</c:v>
                </c:pt>
                <c:pt idx="4">
                  <c:v>-0.10557280900008414</c:v>
                </c:pt>
                <c:pt idx="5">
                  <c:v>0</c:v>
                </c:pt>
                <c:pt idx="6">
                  <c:v>0.41421356237309531</c:v>
                </c:pt>
                <c:pt idx="7">
                  <c:v>0.73205080756888119</c:v>
                </c:pt>
                <c:pt idx="8">
                  <c:v>1</c:v>
                </c:pt>
                <c:pt idx="9">
                  <c:v>1.23606797749979</c:v>
                </c:pt>
                <c:pt idx="10">
                  <c:v>1.4494897427831748</c:v>
                </c:pt>
              </c:numCache>
            </c:numRef>
          </c:yVal>
          <c:smooth val="1"/>
        </c:ser>
        <c:axId val="162479104"/>
        <c:axId val="162522240"/>
      </c:scatterChart>
      <c:valAx>
        <c:axId val="16247910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206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522240"/>
        <c:crossesAt val="0"/>
        <c:crossBetween val="midCat"/>
        <c:majorUnit val="1"/>
      </c:valAx>
      <c:valAx>
        <c:axId val="16252224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47910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2"/>
          <c:order val="2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0.63245553203367832</c:v>
                </c:pt>
                <c:pt idx="3">
                  <c:v>0.77459666924148363</c:v>
                </c:pt>
                <c:pt idx="4">
                  <c:v>0.89442719099991441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0.63245553203367832</c:v>
                </c:pt>
                <c:pt idx="3">
                  <c:v>0.77459666924148363</c:v>
                </c:pt>
                <c:pt idx="4">
                  <c:v>0.89442719099991441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0.63245553203367832</c:v>
                </c:pt>
                <c:pt idx="3">
                  <c:v>0.77459666924148363</c:v>
                </c:pt>
                <c:pt idx="4">
                  <c:v>0.89442719099991441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0.63245553203367832</c:v>
                </c:pt>
                <c:pt idx="3">
                  <c:v>0.77459666924148363</c:v>
                </c:pt>
                <c:pt idx="4">
                  <c:v>0.89442719099991441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axId val="162394112"/>
        <c:axId val="162396032"/>
      </c:scatterChart>
      <c:valAx>
        <c:axId val="162394112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206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396032"/>
        <c:crossesAt val="0"/>
        <c:crossBetween val="midCat"/>
        <c:majorUnit val="1"/>
      </c:valAx>
      <c:valAx>
        <c:axId val="162396032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394112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0">
                  <c:v>10.5</c:v>
                </c:pt>
                <c:pt idx="1">
                  <c:v>9</c:v>
                </c:pt>
                <c:pt idx="2">
                  <c:v>7.5</c:v>
                </c:pt>
                <c:pt idx="3">
                  <c:v>6</c:v>
                </c:pt>
                <c:pt idx="4">
                  <c:v>4.5</c:v>
                </c:pt>
                <c:pt idx="5">
                  <c:v>3</c:v>
                </c:pt>
                <c:pt idx="6">
                  <c:v>1.5</c:v>
                </c:pt>
                <c:pt idx="7">
                  <c:v>0</c:v>
                </c:pt>
                <c:pt idx="8">
                  <c:v>-1.5</c:v>
                </c:pt>
                <c:pt idx="9">
                  <c:v>-3</c:v>
                </c:pt>
                <c:pt idx="10">
                  <c:v>-4.5</c:v>
                </c:pt>
                <c:pt idx="11">
                  <c:v>3</c:v>
                </c:pt>
              </c:numCache>
            </c:numRef>
          </c:yVal>
          <c:smooth val="1"/>
        </c:ser>
        <c:axId val="138428800"/>
        <c:axId val="138430720"/>
      </c:scatterChart>
      <c:valAx>
        <c:axId val="13842880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820562352436163"/>
              <c:y val="9.1057980346594264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8430720"/>
        <c:crossesAt val="0"/>
        <c:crossBetween val="midCat"/>
        <c:majorUnit val="1"/>
      </c:valAx>
      <c:valAx>
        <c:axId val="13843072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1218320585190793"/>
              <c:y val="0.43060882630159486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842880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1.447213595499955</c:v>
                </c:pt>
                <c:pt idx="2">
                  <c:v>1.6324555320336787</c:v>
                </c:pt>
                <c:pt idx="3">
                  <c:v>1.7745966692414834</c:v>
                </c:pt>
                <c:pt idx="4">
                  <c:v>1.8944271909999157</c:v>
                </c:pt>
                <c:pt idx="5">
                  <c:v>2</c:v>
                </c:pt>
                <c:pt idx="6">
                  <c:v>2.4142135623730949</c:v>
                </c:pt>
                <c:pt idx="7">
                  <c:v>2.7320508075688767</c:v>
                </c:pt>
                <c:pt idx="8">
                  <c:v>3</c:v>
                </c:pt>
                <c:pt idx="9">
                  <c:v>3.2360679774997867</c:v>
                </c:pt>
                <c:pt idx="10">
                  <c:v>3.4494897427831792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1.447213595499955</c:v>
                </c:pt>
                <c:pt idx="2">
                  <c:v>1.6324555320336787</c:v>
                </c:pt>
                <c:pt idx="3">
                  <c:v>1.7745966692414834</c:v>
                </c:pt>
                <c:pt idx="4">
                  <c:v>1.8944271909999157</c:v>
                </c:pt>
                <c:pt idx="5">
                  <c:v>2</c:v>
                </c:pt>
                <c:pt idx="6">
                  <c:v>2.4142135623730949</c:v>
                </c:pt>
                <c:pt idx="7">
                  <c:v>2.7320508075688767</c:v>
                </c:pt>
                <c:pt idx="8">
                  <c:v>3</c:v>
                </c:pt>
                <c:pt idx="9">
                  <c:v>3.2360679774997867</c:v>
                </c:pt>
                <c:pt idx="10">
                  <c:v>3.4494897427831792</c:v>
                </c:pt>
              </c:numCache>
            </c:numRef>
          </c:yVal>
          <c:smooth val="1"/>
        </c:ser>
        <c:axId val="162511872"/>
        <c:axId val="162595968"/>
      </c:scatterChart>
      <c:valAx>
        <c:axId val="162511872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206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595968"/>
        <c:crossesAt val="0"/>
        <c:crossBetween val="midCat"/>
        <c:majorUnit val="1"/>
      </c:valAx>
      <c:valAx>
        <c:axId val="162595968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511872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2"/>
          <c:order val="2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0.6324555320336781</c:v>
                </c:pt>
                <c:pt idx="3">
                  <c:v>0.77459666924148363</c:v>
                </c:pt>
                <c:pt idx="4">
                  <c:v>0.89442719099991452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0.6324555320336781</c:v>
                </c:pt>
                <c:pt idx="3">
                  <c:v>0.77459666924148363</c:v>
                </c:pt>
                <c:pt idx="4">
                  <c:v>0.89442719099991452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0.6324555320336781</c:v>
                </c:pt>
                <c:pt idx="3">
                  <c:v>0.77459666924148363</c:v>
                </c:pt>
                <c:pt idx="4">
                  <c:v>0.89442719099991452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0.44721359549995798</c:v>
                </c:pt>
                <c:pt idx="2">
                  <c:v>0.6324555320336781</c:v>
                </c:pt>
                <c:pt idx="3">
                  <c:v>0.77459666924148363</c:v>
                </c:pt>
                <c:pt idx="4">
                  <c:v>0.89442719099991452</c:v>
                </c:pt>
                <c:pt idx="5">
                  <c:v>1</c:v>
                </c:pt>
                <c:pt idx="6">
                  <c:v>1.4142135623730951</c:v>
                </c:pt>
                <c:pt idx="7">
                  <c:v>1.7320508075688781</c:v>
                </c:pt>
                <c:pt idx="8">
                  <c:v>2</c:v>
                </c:pt>
                <c:pt idx="9">
                  <c:v>2.2360679774997867</c:v>
                </c:pt>
                <c:pt idx="10">
                  <c:v>2.4494897427831792</c:v>
                </c:pt>
              </c:numCache>
            </c:numRef>
          </c:yVal>
          <c:smooth val="1"/>
        </c:ser>
        <c:axId val="162622848"/>
        <c:axId val="162678272"/>
      </c:scatterChart>
      <c:valAx>
        <c:axId val="162622848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22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678272"/>
        <c:crossesAt val="0"/>
        <c:crossBetween val="midCat"/>
        <c:majorUnit val="1"/>
      </c:valAx>
      <c:valAx>
        <c:axId val="162678272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622848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-27</c:v>
                </c:pt>
                <c:pt idx="2">
                  <c:v>-18</c:v>
                </c:pt>
                <c:pt idx="3">
                  <c:v>-11</c:v>
                </c:pt>
                <c:pt idx="4">
                  <c:v>-6</c:v>
                </c:pt>
                <c:pt idx="5">
                  <c:v>-3</c:v>
                </c:pt>
                <c:pt idx="6">
                  <c:v>-2</c:v>
                </c:pt>
                <c:pt idx="7">
                  <c:v>-3</c:v>
                </c:pt>
                <c:pt idx="8">
                  <c:v>-6</c:v>
                </c:pt>
                <c:pt idx="9">
                  <c:v>-11</c:v>
                </c:pt>
                <c:pt idx="10">
                  <c:v>-18</c:v>
                </c:pt>
                <c:pt idx="11">
                  <c:v>-27</c:v>
                </c:pt>
                <c:pt idx="13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-27</c:v>
                </c:pt>
                <c:pt idx="2">
                  <c:v>-18</c:v>
                </c:pt>
                <c:pt idx="3">
                  <c:v>-11</c:v>
                </c:pt>
                <c:pt idx="4">
                  <c:v>-6</c:v>
                </c:pt>
                <c:pt idx="5">
                  <c:v>-3</c:v>
                </c:pt>
                <c:pt idx="6">
                  <c:v>-2</c:v>
                </c:pt>
                <c:pt idx="7">
                  <c:v>-3</c:v>
                </c:pt>
                <c:pt idx="8">
                  <c:v>-6</c:v>
                </c:pt>
                <c:pt idx="9">
                  <c:v>-11</c:v>
                </c:pt>
                <c:pt idx="10">
                  <c:v>-18</c:v>
                </c:pt>
                <c:pt idx="11">
                  <c:v>-27</c:v>
                </c:pt>
                <c:pt idx="13">
                  <c:v>0</c:v>
                </c:pt>
              </c:numCache>
            </c:numRef>
          </c:yVal>
          <c:smooth val="1"/>
        </c:ser>
        <c:axId val="162809344"/>
        <c:axId val="162811264"/>
      </c:scatterChart>
      <c:valAx>
        <c:axId val="162809344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03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811264"/>
        <c:crossesAt val="0"/>
        <c:crossBetween val="midCat"/>
        <c:majorUnit val="1"/>
      </c:valAx>
      <c:valAx>
        <c:axId val="16281126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809344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3</c:v>
                </c:pt>
                <c:pt idx="1">
                  <c:v>2.5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0.5</c:v>
                </c:pt>
                <c:pt idx="6">
                  <c:v>0</c:v>
                </c:pt>
                <c:pt idx="7">
                  <c:v>-0.5</c:v>
                </c:pt>
                <c:pt idx="8">
                  <c:v>-1</c:v>
                </c:pt>
                <c:pt idx="9">
                  <c:v>-1.5</c:v>
                </c:pt>
                <c:pt idx="10">
                  <c:v>-2</c:v>
                </c:pt>
                <c:pt idx="11">
                  <c:v>-2.5</c:v>
                </c:pt>
                <c:pt idx="12">
                  <c:v>-3</c:v>
                </c:pt>
              </c:numCache>
            </c:numRef>
          </c:yVal>
        </c:ser>
        <c:axId val="162815360"/>
        <c:axId val="162936320"/>
      </c:scatterChart>
      <c:valAx>
        <c:axId val="16281536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83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936320"/>
        <c:crossesAt val="0"/>
        <c:crossBetween val="midCat"/>
        <c:majorUnit val="1"/>
      </c:valAx>
      <c:valAx>
        <c:axId val="162936320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97055555555555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81536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1"/>
          <c:order val="1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-0.33000000000000046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0.33000000000000046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0.4</c:v>
                </c:pt>
                <c:pt idx="1">
                  <c:v>0.5</c:v>
                </c:pt>
                <c:pt idx="2">
                  <c:v>0.66666666666666663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6.0606060606060606</c:v>
                </c:pt>
                <c:pt idx="7">
                  <c:v>8</c:v>
                </c:pt>
                <c:pt idx="8">
                  <c:v>10</c:v>
                </c:pt>
                <c:pt idx="10">
                  <c:v>-10</c:v>
                </c:pt>
                <c:pt idx="11">
                  <c:v>-8</c:v>
                </c:pt>
                <c:pt idx="12">
                  <c:v>-6.0606060606060606</c:v>
                </c:pt>
                <c:pt idx="13">
                  <c:v>-4</c:v>
                </c:pt>
                <c:pt idx="14">
                  <c:v>-2</c:v>
                </c:pt>
                <c:pt idx="15">
                  <c:v>-1</c:v>
                </c:pt>
                <c:pt idx="16">
                  <c:v>-0.66666666666666663</c:v>
                </c:pt>
                <c:pt idx="17">
                  <c:v>-0.5</c:v>
                </c:pt>
                <c:pt idx="18">
                  <c:v>-0.4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Лист1!$A$2:$A$20</c:f>
              <c:numCache>
                <c:formatCode>General</c:formatCode>
                <c:ptCount val="19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  <c:pt idx="6">
                  <c:v>-0.33000000000000046</c:v>
                </c:pt>
                <c:pt idx="7">
                  <c:v>-0.25</c:v>
                </c:pt>
                <c:pt idx="8">
                  <c:v>-0.2</c:v>
                </c:pt>
                <c:pt idx="10">
                  <c:v>0.2</c:v>
                </c:pt>
                <c:pt idx="11">
                  <c:v>0.25</c:v>
                </c:pt>
                <c:pt idx="12">
                  <c:v>0.33000000000000046</c:v>
                </c:pt>
                <c:pt idx="13">
                  <c:v>0.5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0.4</c:v>
                </c:pt>
                <c:pt idx="1">
                  <c:v>0.5</c:v>
                </c:pt>
                <c:pt idx="2">
                  <c:v>0.66666666666666663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6.0606060606060606</c:v>
                </c:pt>
                <c:pt idx="7">
                  <c:v>8</c:v>
                </c:pt>
                <c:pt idx="8">
                  <c:v>10</c:v>
                </c:pt>
                <c:pt idx="10">
                  <c:v>-10</c:v>
                </c:pt>
                <c:pt idx="11">
                  <c:v>-8</c:v>
                </c:pt>
                <c:pt idx="12">
                  <c:v>-6.0606060606060606</c:v>
                </c:pt>
                <c:pt idx="13">
                  <c:v>-4</c:v>
                </c:pt>
                <c:pt idx="14">
                  <c:v>-2</c:v>
                </c:pt>
                <c:pt idx="15">
                  <c:v>-1</c:v>
                </c:pt>
                <c:pt idx="16">
                  <c:v>-0.66666666666666663</c:v>
                </c:pt>
                <c:pt idx="17">
                  <c:v>-0.5</c:v>
                </c:pt>
                <c:pt idx="18">
                  <c:v>-0.4</c:v>
                </c:pt>
              </c:numCache>
            </c:numRef>
          </c:yVal>
          <c:smooth val="1"/>
        </c:ser>
        <c:axId val="162950528"/>
        <c:axId val="163038720"/>
      </c:scatterChart>
      <c:valAx>
        <c:axId val="162950528"/>
        <c:scaling>
          <c:orientation val="minMax"/>
          <c:max val="5"/>
          <c:min val="-5"/>
        </c:scaling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title>
          <c:tx>
            <c:rich>
              <a:bodyPr anchor="ctr" anchorCtr="0"/>
              <a:lstStyle/>
              <a:p>
                <a:pPr>
                  <a:defRPr sz="1800"/>
                </a:pPr>
                <a:r>
                  <a:rPr lang="en-US" sz="1800" dirty="0" smtClean="0"/>
                  <a:t>Y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510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3038720"/>
        <c:crossesAt val="0"/>
        <c:crossBetween val="midCat"/>
        <c:majorUnit val="1"/>
      </c:valAx>
      <c:valAx>
        <c:axId val="163038720"/>
        <c:scaling>
          <c:orientation val="minMax"/>
          <c:max val="5"/>
          <c:min val="-5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0" vert="horz" anchor="ctr" anchorCtr="0"/>
              <a:lstStyle/>
              <a:p>
                <a:pPr>
                  <a:defRPr sz="1800"/>
                </a:pPr>
                <a:r>
                  <a:rPr lang="ru-RU" sz="1800" dirty="0" smtClean="0"/>
                  <a:t>Х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85410324074074051"/>
              <c:y val="0.344511111111111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2950528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-4</c:v>
                </c:pt>
                <c:pt idx="1">
                  <c:v>-3.5</c:v>
                </c:pt>
                <c:pt idx="2">
                  <c:v>-3</c:v>
                </c:pt>
                <c:pt idx="3">
                  <c:v>-2.5</c:v>
                </c:pt>
                <c:pt idx="4">
                  <c:v>-2</c:v>
                </c:pt>
                <c:pt idx="5">
                  <c:v>-1.5</c:v>
                </c:pt>
                <c:pt idx="6">
                  <c:v>-1</c:v>
                </c:pt>
                <c:pt idx="7">
                  <c:v>-0.5</c:v>
                </c:pt>
                <c:pt idx="8">
                  <c:v>0</c:v>
                </c:pt>
                <c:pt idx="9">
                  <c:v>0.5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</c:numCache>
            </c:numRef>
          </c:yVal>
        </c:ser>
        <c:axId val="163414016"/>
        <c:axId val="163415936"/>
      </c:scatterChart>
      <c:valAx>
        <c:axId val="16341401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79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3415936"/>
        <c:crossesAt val="0"/>
        <c:crossBetween val="midCat"/>
        <c:majorUnit val="1"/>
      </c:valAx>
      <c:valAx>
        <c:axId val="16341593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97055555555555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341401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26</c:v>
                </c:pt>
                <c:pt idx="1">
                  <c:v>22</c:v>
                </c:pt>
                <c:pt idx="2">
                  <c:v>18</c:v>
                </c:pt>
                <c:pt idx="3">
                  <c:v>14</c:v>
                </c:pt>
                <c:pt idx="4">
                  <c:v>10</c:v>
                </c:pt>
                <c:pt idx="5">
                  <c:v>6</c:v>
                </c:pt>
                <c:pt idx="6">
                  <c:v>2</c:v>
                </c:pt>
                <c:pt idx="7">
                  <c:v>-2</c:v>
                </c:pt>
                <c:pt idx="8">
                  <c:v>-6</c:v>
                </c:pt>
                <c:pt idx="9">
                  <c:v>-10</c:v>
                </c:pt>
                <c:pt idx="10">
                  <c:v>-14</c:v>
                </c:pt>
                <c:pt idx="11">
                  <c:v>-18</c:v>
                </c:pt>
                <c:pt idx="12">
                  <c:v>-22</c:v>
                </c:pt>
              </c:numCache>
            </c:numRef>
          </c:yVal>
        </c:ser>
        <c:axId val="163481472"/>
        <c:axId val="163483648"/>
      </c:scatterChart>
      <c:valAx>
        <c:axId val="163481472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83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3483648"/>
        <c:crossesAt val="0"/>
        <c:crossBetween val="midCat"/>
        <c:majorUnit val="1"/>
      </c:valAx>
      <c:valAx>
        <c:axId val="163483648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97055555555555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3481472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11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-1</c:v>
                </c:pt>
                <c:pt idx="7">
                  <c:v>-3</c:v>
                </c:pt>
                <c:pt idx="8">
                  <c:v>-5</c:v>
                </c:pt>
                <c:pt idx="9">
                  <c:v>-7</c:v>
                </c:pt>
                <c:pt idx="10">
                  <c:v>-9</c:v>
                </c:pt>
                <c:pt idx="11">
                  <c:v>-11</c:v>
                </c:pt>
                <c:pt idx="12">
                  <c:v>-13</c:v>
                </c:pt>
              </c:numCache>
            </c:numRef>
          </c:yVal>
        </c:ser>
        <c:axId val="163721216"/>
        <c:axId val="163723136"/>
      </c:scatterChart>
      <c:valAx>
        <c:axId val="16372121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83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3723136"/>
        <c:crossesAt val="0"/>
        <c:crossBetween val="midCat"/>
        <c:majorUnit val="1"/>
      </c:valAx>
      <c:valAx>
        <c:axId val="16372313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8842592592557"/>
              <c:y val="0.34970555555555555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800" baseline="0"/>
            </a:pPr>
            <a:endParaRPr lang="ru-RU"/>
          </a:p>
        </c:txPr>
        <c:crossAx val="16372121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1">
                  <c:v>27</c:v>
                </c:pt>
                <c:pt idx="2">
                  <c:v>18</c:v>
                </c:pt>
                <c:pt idx="3">
                  <c:v>11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6</c:v>
                </c:pt>
                <c:pt idx="9">
                  <c:v>11</c:v>
                </c:pt>
                <c:pt idx="10">
                  <c:v>18</c:v>
                </c:pt>
                <c:pt idx="11">
                  <c:v>27</c:v>
                </c:pt>
                <c:pt idx="13">
                  <c:v>0</c:v>
                </c:pt>
              </c:numCache>
            </c:numRef>
          </c:yVal>
          <c:smooth val="1"/>
        </c:ser>
        <c:axId val="138447488"/>
        <c:axId val="138388224"/>
      </c:scatterChart>
      <c:valAx>
        <c:axId val="138447488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762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8388224"/>
        <c:crossesAt val="0"/>
        <c:crossBetween val="midCat"/>
        <c:majorUnit val="1"/>
      </c:valAx>
      <c:valAx>
        <c:axId val="138388224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702000000000005"/>
              <c:y val="0.4091872222222223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138447488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Лист1!$A$2:$A$15</c:f>
              <c:numCache>
                <c:formatCode>General</c:formatCode>
                <c:ptCount val="14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2">
                  <c:v>-18</c:v>
                </c:pt>
                <c:pt idx="3">
                  <c:v>-11</c:v>
                </c:pt>
                <c:pt idx="4">
                  <c:v>-6</c:v>
                </c:pt>
                <c:pt idx="5">
                  <c:v>-3</c:v>
                </c:pt>
                <c:pt idx="6">
                  <c:v>-2</c:v>
                </c:pt>
                <c:pt idx="7">
                  <c:v>-3</c:v>
                </c:pt>
                <c:pt idx="8">
                  <c:v>-6</c:v>
                </c:pt>
                <c:pt idx="9">
                  <c:v>-11</c:v>
                </c:pt>
                <c:pt idx="10">
                  <c:v>-18</c:v>
                </c:pt>
              </c:numCache>
            </c:numRef>
          </c:yVal>
          <c:smooth val="1"/>
        </c:ser>
        <c:axId val="54644736"/>
        <c:axId val="54646656"/>
      </c:scatterChart>
      <c:valAx>
        <c:axId val="54644736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82055555555556"/>
              <c:y val="8.9650833333334776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646656"/>
        <c:crossesAt val="0"/>
        <c:crossBetween val="midCat"/>
        <c:majorUnit val="1"/>
      </c:valAx>
      <c:valAx>
        <c:axId val="5464665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702000000000005"/>
              <c:y val="0.40918722222222231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644736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02620972550154E-2"/>
          <c:y val="9.0437914047197615E-2"/>
          <c:w val="0.92492246579007131"/>
          <c:h val="0.8752806629524906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-5</c:v>
                </c:pt>
                <c:pt idx="1">
                  <c:v>-4.75</c:v>
                </c:pt>
                <c:pt idx="2">
                  <c:v>-4.5</c:v>
                </c:pt>
                <c:pt idx="3">
                  <c:v>-4.25</c:v>
                </c:pt>
                <c:pt idx="4">
                  <c:v>-4</c:v>
                </c:pt>
                <c:pt idx="5">
                  <c:v>-3.75</c:v>
                </c:pt>
                <c:pt idx="6">
                  <c:v>-3.5</c:v>
                </c:pt>
                <c:pt idx="7">
                  <c:v>-3.25</c:v>
                </c:pt>
                <c:pt idx="8">
                  <c:v>-3</c:v>
                </c:pt>
                <c:pt idx="9">
                  <c:v>-2.75</c:v>
                </c:pt>
                <c:pt idx="10">
                  <c:v>-2.5</c:v>
                </c:pt>
                <c:pt idx="11">
                  <c:v>-2.25</c:v>
                </c:pt>
                <c:pt idx="12">
                  <c:v>-2</c:v>
                </c:pt>
                <c:pt idx="13">
                  <c:v>-1.75</c:v>
                </c:pt>
                <c:pt idx="14">
                  <c:v>-1.5</c:v>
                </c:pt>
                <c:pt idx="15">
                  <c:v>-1.25</c:v>
                </c:pt>
                <c:pt idx="16">
                  <c:v>-1</c:v>
                </c:pt>
                <c:pt idx="17">
                  <c:v>-0.75000000000000444</c:v>
                </c:pt>
                <c:pt idx="18">
                  <c:v>-0.5</c:v>
                </c:pt>
                <c:pt idx="19">
                  <c:v>-0.25</c:v>
                </c:pt>
                <c:pt idx="20">
                  <c:v>0</c:v>
                </c:pt>
                <c:pt idx="21">
                  <c:v>0.25</c:v>
                </c:pt>
                <c:pt idx="22">
                  <c:v>0.5</c:v>
                </c:pt>
                <c:pt idx="23">
                  <c:v>0.75000000000000444</c:v>
                </c:pt>
                <c:pt idx="24">
                  <c:v>1</c:v>
                </c:pt>
                <c:pt idx="25">
                  <c:v>1.25</c:v>
                </c:pt>
                <c:pt idx="26">
                  <c:v>1.5</c:v>
                </c:pt>
                <c:pt idx="27">
                  <c:v>1.75</c:v>
                </c:pt>
                <c:pt idx="28">
                  <c:v>2</c:v>
                </c:pt>
                <c:pt idx="29">
                  <c:v>2.25</c:v>
                </c:pt>
                <c:pt idx="30">
                  <c:v>2.5</c:v>
                </c:pt>
                <c:pt idx="31">
                  <c:v>2.75</c:v>
                </c:pt>
                <c:pt idx="32">
                  <c:v>3</c:v>
                </c:pt>
                <c:pt idx="33">
                  <c:v>3.25</c:v>
                </c:pt>
                <c:pt idx="34">
                  <c:v>3.5</c:v>
                </c:pt>
                <c:pt idx="35">
                  <c:v>3.75</c:v>
                </c:pt>
                <c:pt idx="36">
                  <c:v>4</c:v>
                </c:pt>
                <c:pt idx="37">
                  <c:v>4.25</c:v>
                </c:pt>
                <c:pt idx="38">
                  <c:v>4.5</c:v>
                </c:pt>
                <c:pt idx="39">
                  <c:v>4.75</c:v>
                </c:pt>
                <c:pt idx="40">
                  <c:v>5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-1.8759999535494651</c:v>
                </c:pt>
                <c:pt idx="1">
                  <c:v>-1.4917062664169738</c:v>
                </c:pt>
                <c:pt idx="2">
                  <c:v>-0.90008814756123456</c:v>
                </c:pt>
                <c:pt idx="3">
                  <c:v>-0.18337149698035551</c:v>
                </c:pt>
                <c:pt idx="4">
                  <c:v>0.55883099639785172</c:v>
                </c:pt>
                <c:pt idx="5">
                  <c:v>1.2233644999984528</c:v>
                </c:pt>
                <c:pt idx="6">
                  <c:v>1.7178689868531838</c:v>
                </c:pt>
                <c:pt idx="7">
                  <c:v>1.9736158714288936</c:v>
                </c:pt>
                <c:pt idx="8">
                  <c:v>1.9550602353301938</c:v>
                </c:pt>
                <c:pt idx="9">
                  <c:v>1.6647810291159761</c:v>
                </c:pt>
                <c:pt idx="10">
                  <c:v>1.1431226374846777</c:v>
                </c:pt>
                <c:pt idx="11">
                  <c:v>0.46258762480404692</c:v>
                </c:pt>
                <c:pt idx="12">
                  <c:v>-0.28224001611973443</c:v>
                </c:pt>
                <c:pt idx="13">
                  <c:v>-0.98784059722018402</c:v>
                </c:pt>
                <c:pt idx="14">
                  <c:v>-1.5561463937758424</c:v>
                </c:pt>
                <c:pt idx="15">
                  <c:v>-1.9081715632193881</c:v>
                </c:pt>
                <c:pt idx="16">
                  <c:v>-1.9949899732081187</c:v>
                </c:pt>
                <c:pt idx="17">
                  <c:v>-1.8045351881981904</c:v>
                </c:pt>
                <c:pt idx="18">
                  <c:v>-1.3632775200466789</c:v>
                </c:pt>
                <c:pt idx="19">
                  <c:v>-0.7325450581721008</c:v>
                </c:pt>
                <c:pt idx="20">
                  <c:v>0</c:v>
                </c:pt>
                <c:pt idx="21">
                  <c:v>0.7325450581721008</c:v>
                </c:pt>
                <c:pt idx="22">
                  <c:v>1.3632775200466789</c:v>
                </c:pt>
                <c:pt idx="23">
                  <c:v>1.8045351881981904</c:v>
                </c:pt>
                <c:pt idx="24">
                  <c:v>1.9949899732081187</c:v>
                </c:pt>
                <c:pt idx="25">
                  <c:v>1.9081715632193881</c:v>
                </c:pt>
                <c:pt idx="26">
                  <c:v>1.5561463937758424</c:v>
                </c:pt>
                <c:pt idx="27">
                  <c:v>0.98784059722018402</c:v>
                </c:pt>
                <c:pt idx="28">
                  <c:v>0.28224001611973443</c:v>
                </c:pt>
                <c:pt idx="29">
                  <c:v>-0.46258762480404692</c:v>
                </c:pt>
                <c:pt idx="30">
                  <c:v>-1.1431226374846777</c:v>
                </c:pt>
                <c:pt idx="31">
                  <c:v>-1.6647810291159761</c:v>
                </c:pt>
                <c:pt idx="32">
                  <c:v>-1.9550602353301938</c:v>
                </c:pt>
                <c:pt idx="33">
                  <c:v>-1.9736158714288936</c:v>
                </c:pt>
                <c:pt idx="34">
                  <c:v>-1.7178689868531838</c:v>
                </c:pt>
                <c:pt idx="35">
                  <c:v>-1.2233644999984528</c:v>
                </c:pt>
                <c:pt idx="36">
                  <c:v>-0.55883099639785172</c:v>
                </c:pt>
                <c:pt idx="37">
                  <c:v>0.18337149698035551</c:v>
                </c:pt>
                <c:pt idx="38">
                  <c:v>0.90008814756123456</c:v>
                </c:pt>
                <c:pt idx="39">
                  <c:v>1.4917062664169738</c:v>
                </c:pt>
                <c:pt idx="40">
                  <c:v>1.8759999535494651</c:v>
                </c:pt>
              </c:numCache>
            </c:numRef>
          </c:yVal>
          <c:smooth val="1"/>
        </c:ser>
        <c:axId val="54708480"/>
        <c:axId val="54731136"/>
      </c:scatterChart>
      <c:valAx>
        <c:axId val="54708480"/>
        <c:scaling>
          <c:orientation val="minMax"/>
          <c:max val="5"/>
          <c:min val="-5"/>
        </c:scaling>
        <c:axPos val="b"/>
        <c:title>
          <c:tx>
            <c:rich>
              <a:bodyPr anchor="ctr" anchorCtr="0"/>
              <a:lstStyle/>
              <a:p>
                <a:pPr>
                  <a:defRPr/>
                </a:pPr>
                <a:r>
                  <a:rPr lang="en-US" dirty="0" smtClean="0"/>
                  <a:t>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467777777777781"/>
              <c:y val="8.9650833333334581E-2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731136"/>
        <c:crossesAt val="0"/>
        <c:crossBetween val="midCat"/>
        <c:majorUnit val="1"/>
      </c:valAx>
      <c:valAx>
        <c:axId val="54731136"/>
        <c:scaling>
          <c:orientation val="minMax"/>
          <c:max val="5"/>
          <c:min val="-5"/>
        </c:scaling>
        <c:axPos val="l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ru-RU" dirty="0" smtClean="0"/>
                  <a:t>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0824666666666654"/>
              <c:y val="0.56137222222222227"/>
            </c:manualLayout>
          </c:layout>
          <c:spPr>
            <a:noFill/>
            <a:ln>
              <a:noFill/>
            </a:ln>
          </c:spPr>
        </c:title>
        <c:numFmt formatCode="General" sourceLinked="1"/>
        <c:majorTickMark val="cross"/>
        <c:tickLblPos val="nextTo"/>
        <c:spPr>
          <a:ln>
            <a:tailEnd type="triangle" w="lg" len="lg"/>
          </a:ln>
        </c:spPr>
        <c:txPr>
          <a:bodyPr/>
          <a:lstStyle/>
          <a:p>
            <a:pPr>
              <a:defRPr sz="1000" baseline="0"/>
            </a:pPr>
            <a:endParaRPr lang="ru-RU"/>
          </a:p>
        </c:txPr>
        <c:crossAx val="54708480"/>
        <c:crossesAt val="0"/>
        <c:crossBetween val="midCat"/>
        <c:majorUnit val="1"/>
      </c:valAx>
    </c:plotArea>
    <c:plotVisOnly val="1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0.69056</cdr:x>
      <cdr:y>0.52784</cdr:y>
    </cdr:from>
    <cdr:to>
      <cdr:x>0.88239</cdr:x>
      <cdr:y>0.70203</cdr:y>
    </cdr:to>
    <cdr:sp macro="" textlink="">
      <cdr:nvSpPr>
        <cdr:cNvPr id="5" name="Полилиния 4"/>
        <cdr:cNvSpPr/>
      </cdr:nvSpPr>
      <cdr:spPr>
        <a:xfrm xmlns:a="http://schemas.openxmlformats.org/drawingml/2006/main" rot="10800000">
          <a:off x="2486025" y="1900237"/>
          <a:ext cx="690562" cy="627062"/>
        </a:xfrm>
        <a:custGeom xmlns:a="http://schemas.openxmlformats.org/drawingml/2006/main">
          <a:avLst/>
          <a:gdLst>
            <a:gd name="connsiteX0" fmla="*/ 0 w 685800"/>
            <a:gd name="connsiteY0" fmla="*/ 623888 h 633413"/>
            <a:gd name="connsiteX1" fmla="*/ 333375 w 685800"/>
            <a:gd name="connsiteY1" fmla="*/ 0 h 633413"/>
            <a:gd name="connsiteX2" fmla="*/ 685800 w 685800"/>
            <a:gd name="connsiteY2" fmla="*/ 633413 h 633413"/>
            <a:gd name="connsiteX3" fmla="*/ 0 w 685800"/>
            <a:gd name="connsiteY3" fmla="*/ 623888 h 633413"/>
            <a:gd name="connsiteX0" fmla="*/ 0 w 685800"/>
            <a:gd name="connsiteY0" fmla="*/ 623888 h 633413"/>
            <a:gd name="connsiteX1" fmla="*/ 333375 w 685800"/>
            <a:gd name="connsiteY1" fmla="*/ 0 h 633413"/>
            <a:gd name="connsiteX2" fmla="*/ 685800 w 685800"/>
            <a:gd name="connsiteY2" fmla="*/ 633413 h 633413"/>
            <a:gd name="connsiteX3" fmla="*/ 0 w 685800"/>
            <a:gd name="connsiteY3" fmla="*/ 623888 h 633413"/>
            <a:gd name="connsiteX0" fmla="*/ 0 w 685800"/>
            <a:gd name="connsiteY0" fmla="*/ 623888 h 633413"/>
            <a:gd name="connsiteX1" fmla="*/ 333375 w 685800"/>
            <a:gd name="connsiteY1" fmla="*/ 0 h 633413"/>
            <a:gd name="connsiteX2" fmla="*/ 685800 w 685800"/>
            <a:gd name="connsiteY2" fmla="*/ 633413 h 633413"/>
            <a:gd name="connsiteX3" fmla="*/ 0 w 685800"/>
            <a:gd name="connsiteY3" fmla="*/ 623888 h 633413"/>
            <a:gd name="connsiteX0" fmla="*/ 0 w 685800"/>
            <a:gd name="connsiteY0" fmla="*/ 631825 h 641350"/>
            <a:gd name="connsiteX1" fmla="*/ 333375 w 685800"/>
            <a:gd name="connsiteY1" fmla="*/ 7937 h 641350"/>
            <a:gd name="connsiteX2" fmla="*/ 685800 w 685800"/>
            <a:gd name="connsiteY2" fmla="*/ 641350 h 641350"/>
            <a:gd name="connsiteX3" fmla="*/ 0 w 685800"/>
            <a:gd name="connsiteY3" fmla="*/ 631825 h 641350"/>
            <a:gd name="connsiteX0" fmla="*/ 0 w 685800"/>
            <a:gd name="connsiteY0" fmla="*/ 631825 h 641350"/>
            <a:gd name="connsiteX1" fmla="*/ 333375 w 685800"/>
            <a:gd name="connsiteY1" fmla="*/ 7937 h 641350"/>
            <a:gd name="connsiteX2" fmla="*/ 685800 w 685800"/>
            <a:gd name="connsiteY2" fmla="*/ 641350 h 641350"/>
            <a:gd name="connsiteX3" fmla="*/ 0 w 685800"/>
            <a:gd name="connsiteY3" fmla="*/ 631825 h 641350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90562"/>
            <a:gd name="connsiteY0" fmla="*/ 627062 h 627062"/>
            <a:gd name="connsiteX1" fmla="*/ 333375 w 690562"/>
            <a:gd name="connsiteY1" fmla="*/ 3174 h 627062"/>
            <a:gd name="connsiteX2" fmla="*/ 690562 w 690562"/>
            <a:gd name="connsiteY2" fmla="*/ 627062 h 627062"/>
            <a:gd name="connsiteX3" fmla="*/ 0 w 690562"/>
            <a:gd name="connsiteY3" fmla="*/ 627062 h 62706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690562" h="627062">
              <a:moveTo>
                <a:pt x="0" y="627062"/>
              </a:moveTo>
              <a:cubicBezTo>
                <a:pt x="73025" y="423862"/>
                <a:pt x="174624" y="1587"/>
                <a:pt x="333375" y="3174"/>
              </a:cubicBezTo>
              <a:cubicBezTo>
                <a:pt x="484187" y="0"/>
                <a:pt x="625475" y="425449"/>
                <a:pt x="690562" y="627062"/>
              </a:cubicBezTo>
              <a:lnTo>
                <a:pt x="0" y="627062"/>
              </a:lnTo>
              <a:close/>
            </a:path>
          </a:pathLst>
        </a:custGeom>
        <a:solidFill xmlns:a="http://schemas.openxmlformats.org/drawingml/2006/main">
          <a:srgbClr val="FF0000">
            <a:alpha val="25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Proxima Nova Rg"/>
            </a:defRPr>
          </a:lvl1pPr>
          <a:lvl2pPr marL="457200" indent="0">
            <a:defRPr sz="1100">
              <a:solidFill>
                <a:sysClr val="window" lastClr="FFFFFF"/>
              </a:solidFill>
              <a:latin typeface="Proxima Nova Rg"/>
            </a:defRPr>
          </a:lvl2pPr>
          <a:lvl3pPr marL="914400" indent="0">
            <a:defRPr sz="1100">
              <a:solidFill>
                <a:sysClr val="window" lastClr="FFFFFF"/>
              </a:solidFill>
              <a:latin typeface="Proxima Nova Rg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Proxima Nova Rg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Proxima Nova Rg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Proxima Nova Rg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Proxima Nova Rg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Proxima Nova Rg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Proxima Nova Rg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0.30559</cdr:x>
      <cdr:y>0.52784</cdr:y>
    </cdr:from>
    <cdr:to>
      <cdr:x>0.49742</cdr:x>
      <cdr:y>0.70203</cdr:y>
    </cdr:to>
    <cdr:sp macro="" textlink="">
      <cdr:nvSpPr>
        <cdr:cNvPr id="3" name="Полилиния 2"/>
        <cdr:cNvSpPr/>
      </cdr:nvSpPr>
      <cdr:spPr>
        <a:xfrm xmlns:a="http://schemas.openxmlformats.org/drawingml/2006/main" rot="10800000">
          <a:off x="1100139" y="1900236"/>
          <a:ext cx="690562" cy="627062"/>
        </a:xfrm>
        <a:custGeom xmlns:a="http://schemas.openxmlformats.org/drawingml/2006/main">
          <a:avLst/>
          <a:gdLst>
            <a:gd name="connsiteX0" fmla="*/ 0 w 685800"/>
            <a:gd name="connsiteY0" fmla="*/ 623888 h 633413"/>
            <a:gd name="connsiteX1" fmla="*/ 333375 w 685800"/>
            <a:gd name="connsiteY1" fmla="*/ 0 h 633413"/>
            <a:gd name="connsiteX2" fmla="*/ 685800 w 685800"/>
            <a:gd name="connsiteY2" fmla="*/ 633413 h 633413"/>
            <a:gd name="connsiteX3" fmla="*/ 0 w 685800"/>
            <a:gd name="connsiteY3" fmla="*/ 623888 h 633413"/>
            <a:gd name="connsiteX0" fmla="*/ 0 w 685800"/>
            <a:gd name="connsiteY0" fmla="*/ 623888 h 633413"/>
            <a:gd name="connsiteX1" fmla="*/ 333375 w 685800"/>
            <a:gd name="connsiteY1" fmla="*/ 0 h 633413"/>
            <a:gd name="connsiteX2" fmla="*/ 685800 w 685800"/>
            <a:gd name="connsiteY2" fmla="*/ 633413 h 633413"/>
            <a:gd name="connsiteX3" fmla="*/ 0 w 685800"/>
            <a:gd name="connsiteY3" fmla="*/ 623888 h 633413"/>
            <a:gd name="connsiteX0" fmla="*/ 0 w 685800"/>
            <a:gd name="connsiteY0" fmla="*/ 623888 h 633413"/>
            <a:gd name="connsiteX1" fmla="*/ 333375 w 685800"/>
            <a:gd name="connsiteY1" fmla="*/ 0 h 633413"/>
            <a:gd name="connsiteX2" fmla="*/ 685800 w 685800"/>
            <a:gd name="connsiteY2" fmla="*/ 633413 h 633413"/>
            <a:gd name="connsiteX3" fmla="*/ 0 w 685800"/>
            <a:gd name="connsiteY3" fmla="*/ 623888 h 633413"/>
            <a:gd name="connsiteX0" fmla="*/ 0 w 685800"/>
            <a:gd name="connsiteY0" fmla="*/ 631825 h 641350"/>
            <a:gd name="connsiteX1" fmla="*/ 333375 w 685800"/>
            <a:gd name="connsiteY1" fmla="*/ 7937 h 641350"/>
            <a:gd name="connsiteX2" fmla="*/ 685800 w 685800"/>
            <a:gd name="connsiteY2" fmla="*/ 641350 h 641350"/>
            <a:gd name="connsiteX3" fmla="*/ 0 w 685800"/>
            <a:gd name="connsiteY3" fmla="*/ 631825 h 641350"/>
            <a:gd name="connsiteX0" fmla="*/ 0 w 685800"/>
            <a:gd name="connsiteY0" fmla="*/ 631825 h 641350"/>
            <a:gd name="connsiteX1" fmla="*/ 333375 w 685800"/>
            <a:gd name="connsiteY1" fmla="*/ 7937 h 641350"/>
            <a:gd name="connsiteX2" fmla="*/ 685800 w 685800"/>
            <a:gd name="connsiteY2" fmla="*/ 641350 h 641350"/>
            <a:gd name="connsiteX3" fmla="*/ 0 w 685800"/>
            <a:gd name="connsiteY3" fmla="*/ 631825 h 641350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85800"/>
            <a:gd name="connsiteY0" fmla="*/ 627062 h 636587"/>
            <a:gd name="connsiteX1" fmla="*/ 333375 w 685800"/>
            <a:gd name="connsiteY1" fmla="*/ 3174 h 636587"/>
            <a:gd name="connsiteX2" fmla="*/ 685800 w 685800"/>
            <a:gd name="connsiteY2" fmla="*/ 636587 h 636587"/>
            <a:gd name="connsiteX3" fmla="*/ 0 w 685800"/>
            <a:gd name="connsiteY3" fmla="*/ 627062 h 636587"/>
            <a:gd name="connsiteX0" fmla="*/ 0 w 690562"/>
            <a:gd name="connsiteY0" fmla="*/ 627062 h 627062"/>
            <a:gd name="connsiteX1" fmla="*/ 333375 w 690562"/>
            <a:gd name="connsiteY1" fmla="*/ 3174 h 627062"/>
            <a:gd name="connsiteX2" fmla="*/ 690562 w 690562"/>
            <a:gd name="connsiteY2" fmla="*/ 627062 h 627062"/>
            <a:gd name="connsiteX3" fmla="*/ 0 w 690562"/>
            <a:gd name="connsiteY3" fmla="*/ 627062 h 62706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690562" h="627062">
              <a:moveTo>
                <a:pt x="0" y="627062"/>
              </a:moveTo>
              <a:cubicBezTo>
                <a:pt x="73025" y="423862"/>
                <a:pt x="174624" y="1587"/>
                <a:pt x="333375" y="3174"/>
              </a:cubicBezTo>
              <a:cubicBezTo>
                <a:pt x="484187" y="0"/>
                <a:pt x="625475" y="425449"/>
                <a:pt x="690562" y="627062"/>
              </a:cubicBezTo>
              <a:lnTo>
                <a:pt x="0" y="627062"/>
              </a:lnTo>
              <a:close/>
            </a:path>
          </a:pathLst>
        </a:custGeom>
        <a:solidFill xmlns:a="http://schemas.openxmlformats.org/drawingml/2006/main">
          <a:srgbClr val="FF0000">
            <a:alpha val="25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Proxima Nova Rg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Proxima Nova Rg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Proxima Nova Rg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Proxima Nova Rg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Proxima Nova Rg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Proxima Nova Rg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Proxima Nova Rg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Proxima Nova Rg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Proxima Nova Rg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282C0-2D9C-4706-99DF-47E748DCE7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8EA5D-76DD-4436-BCDC-A061ECEB5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8EA5D-76DD-4436-BCDC-A061ECEB564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8BBC-958F-452C-931E-B5D999C482A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E515A-5763-45C5-9780-74006890C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13" Type="http://schemas.openxmlformats.org/officeDocument/2006/relationships/oleObject" Target="../embeddings/oleObject5.bin"/><Relationship Id="rId3" Type="http://schemas.openxmlformats.org/officeDocument/2006/relationships/chart" Target="../charts/chart18.xml"/><Relationship Id="rId7" Type="http://schemas.openxmlformats.org/officeDocument/2006/relationships/chart" Target="../charts/chart21.xml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0.xml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2.bin"/><Relationship Id="rId4" Type="http://schemas.openxmlformats.org/officeDocument/2006/relationships/chart" Target="../charts/chart19.xml"/><Relationship Id="rId9" Type="http://schemas.openxmlformats.org/officeDocument/2006/relationships/chart" Target="../charts/chart23.xml"/><Relationship Id="rId1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hyperlink" Target="https://www.geogebra.org/graphing/benwcecw" TargetMode="Externa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geogebra.org/graphing/mq5rd3ak" TargetMode="External"/><Relationship Id="rId5" Type="http://schemas.openxmlformats.org/officeDocument/2006/relationships/hyperlink" Target="https://www.geogebra.org/graphing/pjjn5puq" TargetMode="External"/><Relationship Id="rId10" Type="http://schemas.openxmlformats.org/officeDocument/2006/relationships/oleObject" Target="../embeddings/oleObject10.bin"/><Relationship Id="rId4" Type="http://schemas.openxmlformats.org/officeDocument/2006/relationships/hyperlink" Target="https://www.geogebra.org/graphing/qksrewpa" TargetMode="External"/><Relationship Id="rId9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chart" Target="../charts/chart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chart" Target="../charts/chart47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chart" Target="../charts/chart57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chart" Target="../charts/chart60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3.xml"/><Relationship Id="rId3" Type="http://schemas.openxmlformats.org/officeDocument/2006/relationships/chart" Target="../charts/chart62.xml"/><Relationship Id="rId7" Type="http://schemas.openxmlformats.org/officeDocument/2006/relationships/image" Target="../media/image26.wmf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3.bin"/><Relationship Id="rId7" Type="http://schemas.openxmlformats.org/officeDocument/2006/relationships/chart" Target="../charts/chart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chart" Target="../charts/chart65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27146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ПОДГОТОВКА К ГВЭ: СВОЙСТВА ФУНКЦИЙ, ГРАФИКИ ОСНОВНЫХ ФУНКЦИЙ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857232"/>
            <a:ext cx="6400800" cy="114300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Жукова Анна Сергеевна </a:t>
            </a:r>
          </a:p>
          <a:p>
            <a:pPr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МОУ КСОШ №3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ОГРАНИЧЕННОСТЬ ФУНКЦИИ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86314" y="2160000"/>
            <a:ext cx="3900486" cy="4357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ЕСЛИ ФУНКЦИЯ ОГРАНИЧЕНА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СНИЗУ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И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СВЕРХУ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, ТО ОНА НАЗЫВАЕТСЯ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ОГРАНИЧЕННОЙ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34" y="207167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10800000">
            <a:off x="661753" y="3337200"/>
            <a:ext cx="3240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449" y="297646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61753" y="4599943"/>
            <a:ext cx="3240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449" y="423921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ОГРАНИЧЕННОСТЬ ФУНКЦИИ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86314" y="2160000"/>
            <a:ext cx="3900486" cy="4357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ПРИМЕР НЕОГРАНИЧЕННОЙ ФУНКЦИИ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00034" y="207167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914352" y="3348735"/>
            <a:ext cx="690562" cy="627062"/>
          </a:xfrm>
          <a:custGeom>
            <a:avLst/>
            <a:gdLst>
              <a:gd name="connsiteX0" fmla="*/ 0 w 685800"/>
              <a:gd name="connsiteY0" fmla="*/ 623888 h 633413"/>
              <a:gd name="connsiteX1" fmla="*/ 333375 w 685800"/>
              <a:gd name="connsiteY1" fmla="*/ 0 h 633413"/>
              <a:gd name="connsiteX2" fmla="*/ 685800 w 685800"/>
              <a:gd name="connsiteY2" fmla="*/ 633413 h 633413"/>
              <a:gd name="connsiteX3" fmla="*/ 0 w 685800"/>
              <a:gd name="connsiteY3" fmla="*/ 623888 h 633413"/>
              <a:gd name="connsiteX0" fmla="*/ 0 w 685800"/>
              <a:gd name="connsiteY0" fmla="*/ 623888 h 633413"/>
              <a:gd name="connsiteX1" fmla="*/ 333375 w 685800"/>
              <a:gd name="connsiteY1" fmla="*/ 0 h 633413"/>
              <a:gd name="connsiteX2" fmla="*/ 685800 w 685800"/>
              <a:gd name="connsiteY2" fmla="*/ 633413 h 633413"/>
              <a:gd name="connsiteX3" fmla="*/ 0 w 685800"/>
              <a:gd name="connsiteY3" fmla="*/ 623888 h 633413"/>
              <a:gd name="connsiteX0" fmla="*/ 0 w 685800"/>
              <a:gd name="connsiteY0" fmla="*/ 623888 h 633413"/>
              <a:gd name="connsiteX1" fmla="*/ 333375 w 685800"/>
              <a:gd name="connsiteY1" fmla="*/ 0 h 633413"/>
              <a:gd name="connsiteX2" fmla="*/ 685800 w 685800"/>
              <a:gd name="connsiteY2" fmla="*/ 633413 h 633413"/>
              <a:gd name="connsiteX3" fmla="*/ 0 w 685800"/>
              <a:gd name="connsiteY3" fmla="*/ 623888 h 633413"/>
              <a:gd name="connsiteX0" fmla="*/ 0 w 685800"/>
              <a:gd name="connsiteY0" fmla="*/ 631825 h 641350"/>
              <a:gd name="connsiteX1" fmla="*/ 333375 w 685800"/>
              <a:gd name="connsiteY1" fmla="*/ 7937 h 641350"/>
              <a:gd name="connsiteX2" fmla="*/ 685800 w 685800"/>
              <a:gd name="connsiteY2" fmla="*/ 641350 h 641350"/>
              <a:gd name="connsiteX3" fmla="*/ 0 w 685800"/>
              <a:gd name="connsiteY3" fmla="*/ 631825 h 641350"/>
              <a:gd name="connsiteX0" fmla="*/ 0 w 685800"/>
              <a:gd name="connsiteY0" fmla="*/ 631825 h 641350"/>
              <a:gd name="connsiteX1" fmla="*/ 333375 w 685800"/>
              <a:gd name="connsiteY1" fmla="*/ 7937 h 641350"/>
              <a:gd name="connsiteX2" fmla="*/ 685800 w 685800"/>
              <a:gd name="connsiteY2" fmla="*/ 641350 h 641350"/>
              <a:gd name="connsiteX3" fmla="*/ 0 w 685800"/>
              <a:gd name="connsiteY3" fmla="*/ 631825 h 641350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90562"/>
              <a:gd name="connsiteY0" fmla="*/ 627062 h 627062"/>
              <a:gd name="connsiteX1" fmla="*/ 333375 w 690562"/>
              <a:gd name="connsiteY1" fmla="*/ 3174 h 627062"/>
              <a:gd name="connsiteX2" fmla="*/ 690562 w 690562"/>
              <a:gd name="connsiteY2" fmla="*/ 627062 h 627062"/>
              <a:gd name="connsiteX3" fmla="*/ 0 w 690562"/>
              <a:gd name="connsiteY3" fmla="*/ 627062 h 62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562" h="627062">
                <a:moveTo>
                  <a:pt x="0" y="627062"/>
                </a:moveTo>
                <a:cubicBezTo>
                  <a:pt x="73025" y="423862"/>
                  <a:pt x="174624" y="1587"/>
                  <a:pt x="333375" y="3174"/>
                </a:cubicBezTo>
                <a:cubicBezTo>
                  <a:pt x="484187" y="0"/>
                  <a:pt x="625475" y="425449"/>
                  <a:pt x="690562" y="627062"/>
                </a:cubicBezTo>
                <a:lnTo>
                  <a:pt x="0" y="627062"/>
                </a:lnTo>
                <a:close/>
              </a:path>
            </a:pathLst>
          </a:custGeom>
          <a:solidFill>
            <a:srgbClr val="00B0F0">
              <a:alpha val="2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314575" y="3342482"/>
            <a:ext cx="690562" cy="627062"/>
          </a:xfrm>
          <a:custGeom>
            <a:avLst/>
            <a:gdLst>
              <a:gd name="connsiteX0" fmla="*/ 0 w 685800"/>
              <a:gd name="connsiteY0" fmla="*/ 623888 h 633413"/>
              <a:gd name="connsiteX1" fmla="*/ 333375 w 685800"/>
              <a:gd name="connsiteY1" fmla="*/ 0 h 633413"/>
              <a:gd name="connsiteX2" fmla="*/ 685800 w 685800"/>
              <a:gd name="connsiteY2" fmla="*/ 633413 h 633413"/>
              <a:gd name="connsiteX3" fmla="*/ 0 w 685800"/>
              <a:gd name="connsiteY3" fmla="*/ 623888 h 633413"/>
              <a:gd name="connsiteX0" fmla="*/ 0 w 685800"/>
              <a:gd name="connsiteY0" fmla="*/ 623888 h 633413"/>
              <a:gd name="connsiteX1" fmla="*/ 333375 w 685800"/>
              <a:gd name="connsiteY1" fmla="*/ 0 h 633413"/>
              <a:gd name="connsiteX2" fmla="*/ 685800 w 685800"/>
              <a:gd name="connsiteY2" fmla="*/ 633413 h 633413"/>
              <a:gd name="connsiteX3" fmla="*/ 0 w 685800"/>
              <a:gd name="connsiteY3" fmla="*/ 623888 h 633413"/>
              <a:gd name="connsiteX0" fmla="*/ 0 w 685800"/>
              <a:gd name="connsiteY0" fmla="*/ 623888 h 633413"/>
              <a:gd name="connsiteX1" fmla="*/ 333375 w 685800"/>
              <a:gd name="connsiteY1" fmla="*/ 0 h 633413"/>
              <a:gd name="connsiteX2" fmla="*/ 685800 w 685800"/>
              <a:gd name="connsiteY2" fmla="*/ 633413 h 633413"/>
              <a:gd name="connsiteX3" fmla="*/ 0 w 685800"/>
              <a:gd name="connsiteY3" fmla="*/ 623888 h 633413"/>
              <a:gd name="connsiteX0" fmla="*/ 0 w 685800"/>
              <a:gd name="connsiteY0" fmla="*/ 631825 h 641350"/>
              <a:gd name="connsiteX1" fmla="*/ 333375 w 685800"/>
              <a:gd name="connsiteY1" fmla="*/ 7937 h 641350"/>
              <a:gd name="connsiteX2" fmla="*/ 685800 w 685800"/>
              <a:gd name="connsiteY2" fmla="*/ 641350 h 641350"/>
              <a:gd name="connsiteX3" fmla="*/ 0 w 685800"/>
              <a:gd name="connsiteY3" fmla="*/ 631825 h 641350"/>
              <a:gd name="connsiteX0" fmla="*/ 0 w 685800"/>
              <a:gd name="connsiteY0" fmla="*/ 631825 h 641350"/>
              <a:gd name="connsiteX1" fmla="*/ 333375 w 685800"/>
              <a:gd name="connsiteY1" fmla="*/ 7937 h 641350"/>
              <a:gd name="connsiteX2" fmla="*/ 685800 w 685800"/>
              <a:gd name="connsiteY2" fmla="*/ 641350 h 641350"/>
              <a:gd name="connsiteX3" fmla="*/ 0 w 685800"/>
              <a:gd name="connsiteY3" fmla="*/ 631825 h 641350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85800"/>
              <a:gd name="connsiteY0" fmla="*/ 627062 h 636587"/>
              <a:gd name="connsiteX1" fmla="*/ 333375 w 685800"/>
              <a:gd name="connsiteY1" fmla="*/ 3174 h 636587"/>
              <a:gd name="connsiteX2" fmla="*/ 685800 w 685800"/>
              <a:gd name="connsiteY2" fmla="*/ 636587 h 636587"/>
              <a:gd name="connsiteX3" fmla="*/ 0 w 685800"/>
              <a:gd name="connsiteY3" fmla="*/ 627062 h 636587"/>
              <a:gd name="connsiteX0" fmla="*/ 0 w 690562"/>
              <a:gd name="connsiteY0" fmla="*/ 627062 h 627062"/>
              <a:gd name="connsiteX1" fmla="*/ 333375 w 690562"/>
              <a:gd name="connsiteY1" fmla="*/ 3174 h 627062"/>
              <a:gd name="connsiteX2" fmla="*/ 690562 w 690562"/>
              <a:gd name="connsiteY2" fmla="*/ 627062 h 627062"/>
              <a:gd name="connsiteX3" fmla="*/ 0 w 690562"/>
              <a:gd name="connsiteY3" fmla="*/ 627062 h 62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562" h="627062">
                <a:moveTo>
                  <a:pt x="0" y="627062"/>
                </a:moveTo>
                <a:cubicBezTo>
                  <a:pt x="73025" y="423862"/>
                  <a:pt x="174624" y="1587"/>
                  <a:pt x="333375" y="3174"/>
                </a:cubicBezTo>
                <a:cubicBezTo>
                  <a:pt x="484187" y="0"/>
                  <a:pt x="625475" y="425449"/>
                  <a:pt x="690562" y="627062"/>
                </a:cubicBezTo>
                <a:lnTo>
                  <a:pt x="0" y="627062"/>
                </a:ln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ПРОМЕЖУТКИ ЗНАКОПОСТОЯНСТВА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1078" y="2159999"/>
            <a:ext cx="4063673" cy="3587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ПРОМЕЖУТКИ,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В КОТОРЫХ ФУНКЦИЯ СОХРАНЯЕТ ЗНАК, НАЗЫВАЮТ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ПРОМЕЖУТКАМИ ЗНАКОПОСТОЯНСТВА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500034" y="207167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люс 11"/>
          <p:cNvSpPr/>
          <p:nvPr/>
        </p:nvSpPr>
        <p:spPr>
          <a:xfrm>
            <a:off x="2509293" y="3597504"/>
            <a:ext cx="252000" cy="252000"/>
          </a:xfrm>
          <a:prstGeom prst="mathPlus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3226800" y="4162631"/>
            <a:ext cx="252000" cy="252000"/>
          </a:xfrm>
          <a:prstGeom prst="mathMinus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ru-RU" sz="1100">
              <a:solidFill>
                <a:sysClr val="window" lastClr="FFFFFF"/>
              </a:solidFill>
              <a:latin typeface="Proxima Nova Rg"/>
              <a:ea typeface="+mn-ea"/>
              <a:cs typeface="+mn-cs"/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1118643" y="3597504"/>
            <a:ext cx="252000" cy="252000"/>
          </a:xfrm>
          <a:prstGeom prst="mathPlus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1826625" y="4162631"/>
            <a:ext cx="252000" cy="252000"/>
          </a:xfrm>
          <a:prstGeom prst="mathMinus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ru-RU" sz="1100">
              <a:solidFill>
                <a:sysClr val="window" lastClr="FFFFFF"/>
              </a:solidFill>
              <a:latin typeface="Proxima Nova R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МОНОТОННОСТЬ ФУНКЦИИ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ВОЗРАСТАЮЩАЯ ФУНКЦИЯ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1078" y="2160000"/>
            <a:ext cx="4094220" cy="404015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 НАЗЫВАЕТСЯ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ВОЗРАСТАЮЩЕЙ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ЕСЛИ </a:t>
            </a:r>
            <a:r>
              <a:rPr lang="ru-RU" sz="2400" b="1" dirty="0" smtClean="0">
                <a:latin typeface="Proxima Nova Rg" pitchFamily="2" charset="0"/>
              </a:rPr>
              <a:t>БОЛЬШЕМУ ЗНАЧЕНИЮ АРГУМЕНТА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СООТВЕТСТВУЕТ </a:t>
            </a:r>
            <a:r>
              <a:rPr lang="ru-RU" sz="2400" b="1" dirty="0" smtClean="0">
                <a:latin typeface="Proxima Nova Rg" pitchFamily="2" charset="0"/>
              </a:rPr>
              <a:t>БОЛЬШЕЕ ЗНАЧЕНИЕ ФУНКЦИИ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(Т.Е. ЕСЛИ Х2</a:t>
            </a:r>
            <a:r>
              <a:rPr lang="en-US" sz="2400" b="1" dirty="0" smtClean="0">
                <a:solidFill>
                  <a:srgbClr val="00B0F0"/>
                </a:solidFill>
                <a:latin typeface="Proxima Nova Rg" pitchFamily="2" charset="0"/>
              </a:rPr>
              <a:t>&gt;X1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,ТО </a:t>
            </a:r>
            <a:r>
              <a:rPr lang="en-US" sz="2400" b="1" dirty="0" smtClean="0">
                <a:solidFill>
                  <a:srgbClr val="00B0F0"/>
                </a:solidFill>
                <a:latin typeface="Proxima Nova Rg" pitchFamily="2" charset="0"/>
              </a:rPr>
              <a:t>F(X2)&gt;F(X1)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).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/>
        </p:nvGraphicFramePr>
        <p:xfrm>
          <a:off x="500034" y="207167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трелка вверх 7"/>
          <p:cNvSpPr/>
          <p:nvPr/>
        </p:nvSpPr>
        <p:spPr>
          <a:xfrm>
            <a:off x="3620278" y="2341984"/>
            <a:ext cx="484632" cy="1222310"/>
          </a:xfrm>
          <a:prstGeom prst="upArrow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МОНОТОННОСТЬ ФУНКЦИИ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УБЫВАЮЩАЯ ФУНКЦИЯ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1078" y="2160000"/>
            <a:ext cx="4094220" cy="404015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 НАЗЫВАЕТСЯ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УБЫВАЮЩЕЙ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, ЕСЛИ </a:t>
            </a:r>
            <a:r>
              <a:rPr lang="ru-RU" sz="2400" b="1" dirty="0" smtClean="0">
                <a:latin typeface="Proxima Nova Rg" pitchFamily="2" charset="0"/>
              </a:rPr>
              <a:t>БОЛЬШЕМУ ЗНАЧЕНИЮ АРГУМЕНТА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СООТВЕТСТВУЕТ </a:t>
            </a:r>
            <a:r>
              <a:rPr lang="ru-RU" sz="2400" b="1" dirty="0" smtClean="0">
                <a:latin typeface="Proxima Nova Rg" pitchFamily="2" charset="0"/>
              </a:rPr>
              <a:t>МЕНЬШЕЕ ЗНАЧЕНИЕ ФУНКЦИИ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smtClean="0">
                <a:latin typeface="Proxima Nova Rg" pitchFamily="2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(Т.Е. ЕСЛИ Х2</a:t>
            </a:r>
            <a:r>
              <a:rPr lang="de-DE" sz="2400" b="1" dirty="0" smtClean="0">
                <a:solidFill>
                  <a:srgbClr val="00B0F0"/>
                </a:solidFill>
                <a:latin typeface="Proxima Nova Rg" pitchFamily="2" charset="0"/>
              </a:rPr>
              <a:t>&gt;X1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, ТО </a:t>
            </a:r>
            <a:r>
              <a:rPr lang="en-US" sz="2400" b="1" dirty="0" smtClean="0">
                <a:solidFill>
                  <a:srgbClr val="00B0F0"/>
                </a:solidFill>
                <a:latin typeface="Proxima Nova Rg" pitchFamily="2" charset="0"/>
              </a:rPr>
              <a:t>F(X2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)</a:t>
            </a:r>
            <a:r>
              <a:rPr lang="de-DE" sz="2400" b="1" dirty="0" smtClean="0">
                <a:solidFill>
                  <a:srgbClr val="00B0F0"/>
                </a:solidFill>
                <a:latin typeface="Proxima Nova Rg" pitchFamily="2" charset="0"/>
              </a:rPr>
              <a:t>&lt;F(X1)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/>
        </p:nvGraphicFramePr>
        <p:xfrm>
          <a:off x="500034" y="207167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трелка вверх 6"/>
          <p:cNvSpPr/>
          <p:nvPr/>
        </p:nvSpPr>
        <p:spPr>
          <a:xfrm rot="10800000">
            <a:off x="3620278" y="2341984"/>
            <a:ext cx="484632" cy="1222310"/>
          </a:xfrm>
          <a:prstGeom prst="upArrow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НЕМОНОТОННАЯ 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500034" y="207167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791078" y="2160000"/>
            <a:ext cx="4094220" cy="404015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ПРИМЕР НЕМОНОТОННОЙ ФУНКЦИИ</a:t>
            </a:r>
            <a:endParaRPr lang="ru-RU" sz="2400" b="1" dirty="0" smtClean="0">
              <a:solidFill>
                <a:srgbClr val="00B0F0"/>
              </a:solidFill>
              <a:latin typeface="Proxima Nova 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500034" y="207167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237" y="571480"/>
            <a:ext cx="8481527" cy="8461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ПРОМЕЖУТКИ УБЫВАНИЯ И ВОЗРАСТАНИЯ ФУНКЦИИ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0" y="1800000"/>
            <a:ext cx="3960000" cy="4680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 НАЗЫВАЕТСЯ </a:t>
            </a:r>
            <a:r>
              <a:rPr lang="ru-RU" sz="1800" b="1" dirty="0" smtClean="0">
                <a:solidFill>
                  <a:srgbClr val="00B0F0"/>
                </a:solidFill>
                <a:latin typeface="Proxima Nova Rg" pitchFamily="2" charset="0"/>
              </a:rPr>
              <a:t>ВОЗРАСТАЮЩЕЙ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В НЕКОТОРОМ ПРОМЕЖУТКЕ, ЕСЛИ БОЛЬШЕМУ ЗНАЧЕНИЮ АРГУМЕНТА ИЗ ЭТОГО ПРОМЕЖУТКА СООТВЕТСТВУЕТ </a:t>
            </a:r>
            <a:r>
              <a:rPr lang="ru-RU" sz="1800" b="1" dirty="0" smtClean="0">
                <a:latin typeface="Proxima Nova Rg" pitchFamily="2" charset="0"/>
              </a:rPr>
              <a:t>БОЛЬШЕЕ ЗНАЧЕНИЕ ФУНКЦИИ</a:t>
            </a:r>
            <a:r>
              <a:rPr lang="en-US" sz="1800" b="1" dirty="0" smtClean="0">
                <a:latin typeface="Proxima Nova Rg" pitchFamily="2" charset="0"/>
              </a:rPr>
              <a:t> F(X2)&gt;F(X1)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 НАЗЫВАЕТСЯ </a:t>
            </a:r>
            <a:r>
              <a:rPr lang="ru-RU" sz="1800" b="1" dirty="0" smtClean="0">
                <a:solidFill>
                  <a:srgbClr val="FF0000"/>
                </a:solidFill>
                <a:latin typeface="Proxima Nova Rg" pitchFamily="2" charset="0"/>
              </a:rPr>
              <a:t>УБЫВАЮЩЕЙ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В НЕКОТОРОМ ПРОМЕЖУТКЕ, ЕСЛИ БОЛЬШЕМУ ЗНАЧЕНИЮ АРГУМЕНТА ИЗ ЭТОГО ПРОМЕЖУТКА СООТВЕТСТВУЕТ </a:t>
            </a:r>
            <a:r>
              <a:rPr lang="ru-RU" sz="1800" b="1" dirty="0" smtClean="0">
                <a:latin typeface="Proxima Nova Rg" pitchFamily="2" charset="0"/>
              </a:rPr>
              <a:t>МЕНЬШЕЕ ЗНАЧЕНИЕ ФУНКЦИИ</a:t>
            </a:r>
            <a:r>
              <a:rPr lang="en-US" sz="1800" b="1" dirty="0" smtClean="0">
                <a:latin typeface="Proxima Nova Rg" pitchFamily="2" charset="0"/>
              </a:rPr>
              <a:t> F(X2</a:t>
            </a:r>
            <a:r>
              <a:rPr lang="ru-RU" sz="1800" b="1" dirty="0" smtClean="0">
                <a:latin typeface="Proxima Nova Rg" pitchFamily="2" charset="0"/>
              </a:rPr>
              <a:t>)</a:t>
            </a:r>
            <a:r>
              <a:rPr lang="de-DE" sz="1800" b="1" dirty="0" smtClean="0">
                <a:latin typeface="Proxima Nova Rg" pitchFamily="2" charset="0"/>
              </a:rPr>
              <a:t>&lt;F(X1)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право 6"/>
          <p:cNvSpPr/>
          <p:nvPr/>
        </p:nvSpPr>
        <p:spPr>
          <a:xfrm rot="4111988">
            <a:off x="1061930" y="3680034"/>
            <a:ext cx="1080000" cy="50400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7548524">
            <a:off x="1763419" y="3680034"/>
            <a:ext cx="1080000" cy="504000"/>
          </a:xfrm>
          <a:prstGeom prst="rightArrow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4111988">
            <a:off x="2464908" y="3680034"/>
            <a:ext cx="1080000" cy="50400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7548524">
            <a:off x="3166396" y="3680034"/>
            <a:ext cx="1080000" cy="504000"/>
          </a:xfrm>
          <a:prstGeom prst="rightArrow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7548524">
            <a:off x="360441" y="3680034"/>
            <a:ext cx="1080000" cy="504000"/>
          </a:xfrm>
          <a:prstGeom prst="rightArrow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ЧЁТНОСТЬ ФУНКЦИИ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80000" y="1836000"/>
            <a:ext cx="3960000" cy="46800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 НАЗЫВАЕТСЯ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ЧЕТНОЙ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, ЕСЛИ ПРИ ИЗМЕНЕНИИ ЗНАКА АРГУМЕНТА, ЗНАЧЕНИЕ ФУНКЦИИ НЕ МЕНЯЕТСЯ F(-X)=F(X).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ГРАФИК ЧЕТНОЙ ФУНКЦИИ ВСЕГДА СИММЕТРИЧЕН ОТНОСИТЕЛЬНО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ОСИ ОРДИНАТ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34" y="207167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ЧЁТНОСТЬ ФУНКЦИИ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80000" y="1800000"/>
            <a:ext cx="3960000" cy="490871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 НАЗЫВАЕТСЯ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НЕЧЕТНОЙ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, ЕСЛИ ПРИ ИЗМЕНЕНИИ ЗНАКА АРГУМЕНТА, ЗНАЧЕНИЕ ФУНКЦИИ ТАКЖЕ МЕНЯЕТСЯ НА ПРОТИВОПОЛОЖНОЕ  F(-X)=-F(X).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ГРАФИК НЕЧЕТНОЙ ФУНКЦИИ ВСЕГДА СИММЕТРИЧЕН ОТНОСИТЕЛЬНО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НАЧАЛА КООРДИНАТ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.</a:t>
            </a:r>
          </a:p>
          <a:p>
            <a:pPr marL="0" indent="0">
              <a:spcBef>
                <a:spcPts val="1800"/>
              </a:spcBef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34" y="207167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3582000" y="4463974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582000" y="1845173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214813" y="3879850"/>
          <a:ext cx="715962" cy="719138"/>
        </p:xfrm>
        <a:graphic>
          <a:graphicData uri="http://schemas.openxmlformats.org/presentationml/2006/ole">
            <p:oleObj spid="_x0000_s17409" name="Equation" r:id="rId5" imgW="507960" imgH="507960" progId="Equation.DSMT4">
              <p:embed/>
            </p:oleObj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955439" y="1845173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955439" y="4463974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208561" y="1845173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6208561" y="4463974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76" y="571480"/>
            <a:ext cx="8518849" cy="8461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ФОРМУЛЫ И ГРАФИКИ ОСНОВНЫХ ФУНКЦИЙ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617663" y="1691270"/>
          <a:ext cx="609600" cy="266700"/>
        </p:xfrm>
        <a:graphic>
          <a:graphicData uri="http://schemas.openxmlformats.org/presentationml/2006/ole">
            <p:oleObj spid="_x0000_s17410" name="Equation" r:id="rId10" imgW="609480" imgH="266400" progId="Equation.DSMT4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4214813" y="1620838"/>
          <a:ext cx="698500" cy="304800"/>
        </p:xfrm>
        <a:graphic>
          <a:graphicData uri="http://schemas.openxmlformats.org/presentationml/2006/ole">
            <p:oleObj spid="_x0000_s17411" name="Equation" r:id="rId11" imgW="698400" imgH="304560" progId="Equation.DSMT4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6738938" y="1538288"/>
          <a:ext cx="838200" cy="419100"/>
        </p:xfrm>
        <a:graphic>
          <a:graphicData uri="http://schemas.openxmlformats.org/presentationml/2006/ole">
            <p:oleObj spid="_x0000_s17412" name="Equation" r:id="rId12" imgW="838080" imgH="419040" progId="Equation.DSMT4">
              <p:embed/>
            </p:oleObj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582738" y="4086225"/>
          <a:ext cx="698500" cy="304800"/>
        </p:xfrm>
        <a:graphic>
          <a:graphicData uri="http://schemas.openxmlformats.org/presentationml/2006/ole">
            <p:oleObj spid="_x0000_s17413" name="Equation" r:id="rId13" imgW="698400" imgH="304560" progId="Equation.DSMT4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6838950" y="4073525"/>
          <a:ext cx="711200" cy="330200"/>
        </p:xfrm>
        <a:graphic>
          <a:graphicData uri="http://schemas.openxmlformats.org/presentationml/2006/ole">
            <p:oleObj spid="_x0000_s17414" name="Equation" r:id="rId14" imgW="71100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ФУНКЦИЕЙ НАЗЫВАЮТ ТАКУЮ ЗАВИСИМОСТЬ ПЕРЕМЕННОЙ У ОТ ПЕРЕМЕННОЙ </a:t>
            </a:r>
            <a:r>
              <a:rPr lang="ru-RU" sz="2800" b="1" dirty="0" smtClean="0">
                <a:solidFill>
                  <a:srgbClr val="00B0F0"/>
                </a:solidFill>
                <a:latin typeface="Proxima Nova Rg" pitchFamily="2" charset="0"/>
              </a:rPr>
              <a:t>Х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(АРГУМЕНТ ФУНКЦИИ), ПРИ КОТОРОЙ КАЖДОМУ ЗНАЧЕНИЮ ПЕРЕМЕННОЙ </a:t>
            </a:r>
            <a:r>
              <a:rPr lang="ru-RU" sz="2800" b="1" dirty="0" smtClean="0">
                <a:solidFill>
                  <a:srgbClr val="00B0F0"/>
                </a:solidFill>
                <a:latin typeface="Proxima Nova Rg" pitchFamily="2" charset="0"/>
              </a:rPr>
              <a:t>Х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СООТВЕТСТВУЕТ </a:t>
            </a:r>
            <a:r>
              <a:rPr lang="ru-RU" sz="2800" b="1" dirty="0" smtClean="0">
                <a:solidFill>
                  <a:srgbClr val="00B0F0"/>
                </a:solidFill>
                <a:latin typeface="Proxima Nova Rg" pitchFamily="2" charset="0"/>
              </a:rPr>
              <a:t>ЕДИНСТВЕННОЕ ЗНАЧЕНИЕ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ПЕРЕМЕННОЙ </a:t>
            </a:r>
            <a:r>
              <a:rPr lang="ru-RU" sz="2800" b="1" dirty="0" smtClean="0">
                <a:solidFill>
                  <a:srgbClr val="00B0F0"/>
                </a:solidFill>
                <a:latin typeface="Proxima Nova Rg" pitchFamily="2" charset="0"/>
              </a:rPr>
              <a:t>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858416" y="4894638"/>
            <a:ext cx="2838526" cy="612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77078" y="1873469"/>
            <a:ext cx="2819864" cy="612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АНАЛИЗ ВЛИЯНИЯ КОЭФФИЦИЕНТОВ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НА ВНЕШНИЙ ВИД ГРАФИКОВ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694927" y="1819469"/>
            <a:ext cx="5233919" cy="625151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spcBef>
                <a:spcPts val="240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ЛИНЕЙНАЯ ФУНКЦИЯ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</a:b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hlinkClick r:id="rId3"/>
              </a:rPr>
              <a:t>https://www.geogebra.org/graphing/benwcecw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3694928" y="2802294"/>
            <a:ext cx="5038530" cy="6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500"/>
              </a:lnSpc>
              <a:spcBef>
                <a:spcPts val="24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КВАДРАТИЧН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  <a:t>АЯ ФУНКЦИЯ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  <a:t>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hlinkClick r:id="rId4"/>
              </a:rPr>
              <a:t>https://www.geogebra.org/graphing/qksrewpa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7078" y="2856294"/>
            <a:ext cx="2819864" cy="612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3694927" y="3833268"/>
            <a:ext cx="5243799" cy="6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500"/>
              </a:lnSpc>
              <a:spcBef>
                <a:spcPts val="2400"/>
              </a:spcBef>
              <a:defRPr/>
            </a:pPr>
            <a:r>
              <a:rPr lang="ru-RU" sz="20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ДРОБНО-ЛИНЕЙНАЯ ФУНКЦИЯ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hlinkClick r:id="rId5"/>
              </a:rPr>
              <a:t>https://www.geogebra.org/graphing/pjjn5puq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n-ea"/>
              <a:cs typeface="+mn-cs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3694927" y="4840638"/>
            <a:ext cx="5260813" cy="64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500"/>
              </a:lnSpc>
              <a:spcBef>
                <a:spcPts val="240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  <a:t>ФУНКЦИЯ КОРНЯ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  <a:t>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hlinkClick r:id="rId6"/>
              </a:rPr>
              <a:t>https://www.geogebra.org/graphing/mq5rd3ak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7631" y="1819469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ru-RU" sz="3200" b="1" dirty="0"/>
          </a:p>
        </p:txBody>
      </p:sp>
      <p:sp>
        <p:nvSpPr>
          <p:cNvPr id="27" name="Овал 26"/>
          <p:cNvSpPr/>
          <p:nvPr/>
        </p:nvSpPr>
        <p:spPr>
          <a:xfrm>
            <a:off x="497631" y="2802294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30" name="Овал 29"/>
          <p:cNvSpPr/>
          <p:nvPr/>
        </p:nvSpPr>
        <p:spPr>
          <a:xfrm>
            <a:off x="497631" y="3833268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31" name="Овал 30"/>
          <p:cNvSpPr/>
          <p:nvPr/>
        </p:nvSpPr>
        <p:spPr>
          <a:xfrm>
            <a:off x="497631" y="4840638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25624" y="5818395"/>
            <a:ext cx="8229600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РАБОТА В ГРУППАХ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743075" y="1978025"/>
          <a:ext cx="1422400" cy="419100"/>
        </p:xfrm>
        <a:graphic>
          <a:graphicData uri="http://schemas.openxmlformats.org/presentationml/2006/ole">
            <p:oleObj spid="_x0000_s61448" name="Equation" r:id="rId7" imgW="1422360" imgH="419040" progId="Equation.DSMT4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381352" y="2901173"/>
          <a:ext cx="2146300" cy="495300"/>
        </p:xfrm>
        <a:graphic>
          <a:graphicData uri="http://schemas.openxmlformats.org/presentationml/2006/ole">
            <p:oleObj spid="_x0000_s61449" name="Equation" r:id="rId8" imgW="2145960" imgH="495000" progId="Equation.DSMT4">
              <p:embed/>
            </p:oleObj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840853" y="3887268"/>
            <a:ext cx="2829195" cy="612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2014538" y="3873500"/>
          <a:ext cx="787400" cy="622300"/>
        </p:xfrm>
        <a:graphic>
          <a:graphicData uri="http://schemas.openxmlformats.org/presentationml/2006/ole">
            <p:oleObj spid="_x0000_s61450" name="Equation" r:id="rId9" imgW="787320" imgH="622080" progId="Equation.DSMT4">
              <p:embed/>
            </p:oleObj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1958911" y="4976813"/>
          <a:ext cx="1066800" cy="431800"/>
        </p:xfrm>
        <a:graphic>
          <a:graphicData uri="http://schemas.openxmlformats.org/presentationml/2006/ole">
            <p:oleObj spid="_x0000_s61451" name="Equation" r:id="rId10" imgW="10666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ЛИНЕЙНАЯ 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3502819" y="1670050"/>
          <a:ext cx="2138362" cy="630238"/>
        </p:xfrm>
        <a:graphic>
          <a:graphicData uri="http://schemas.openxmlformats.org/presentationml/2006/ole">
            <p:oleObj spid="_x0000_s60418" name="Equation" r:id="rId3" imgW="1422360" imgH="419040" progId="Equation.DSMT4">
              <p:embed/>
            </p:oleObj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90742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49200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07658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768218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k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=-3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41914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k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=-2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31161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k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=-1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319415"/>
            <a:ext cx="8229600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K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ЛИНЕЙНАЯ 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3502819" y="1670050"/>
          <a:ext cx="2138362" cy="630238"/>
        </p:xfrm>
        <a:graphic>
          <a:graphicData uri="http://schemas.openxmlformats.org/presentationml/2006/ole">
            <p:oleObj spid="_x0000_s79874" name="Equation" r:id="rId3" imgW="1422360" imgH="419040" progId="Equation.DSMT4">
              <p:embed/>
            </p:oleObj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90742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49200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07658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768218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k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41914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k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31161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k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=3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319415"/>
            <a:ext cx="8229600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K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ЛИНЕЙНАЯ 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3502819" y="1670050"/>
          <a:ext cx="2138362" cy="630238"/>
        </p:xfrm>
        <a:graphic>
          <a:graphicData uri="http://schemas.openxmlformats.org/presentationml/2006/ole">
            <p:oleObj spid="_x0000_s65538" name="Equation" r:id="rId3" imgW="1422360" imgH="419040" progId="Equation.DSMT4">
              <p:embed/>
            </p:oleObj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90742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49200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07658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768218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b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=-2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41914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b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31161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b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319415"/>
            <a:ext cx="8229600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B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КВАДРАТИЧНАЯ 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865438" y="1670050"/>
          <a:ext cx="3414712" cy="630238"/>
        </p:xfrm>
        <a:graphic>
          <a:graphicData uri="http://schemas.openxmlformats.org/presentationml/2006/ole">
            <p:oleObj spid="_x0000_s70658" name="Equation" r:id="rId3" imgW="2273040" imgH="419040" progId="Equation.DSMT4">
              <p:embed/>
            </p:oleObj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758887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a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41914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a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31161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a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=5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229" y="2319415"/>
            <a:ext cx="8425543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A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913444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49200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6057721" y="3082502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КВАДРАТИЧНАЯ 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865438" y="1670050"/>
          <a:ext cx="3414712" cy="630238"/>
        </p:xfrm>
        <a:graphic>
          <a:graphicData uri="http://schemas.openxmlformats.org/presentationml/2006/ole">
            <p:oleObj spid="_x0000_s119810" name="Equation" r:id="rId3" imgW="2273040" imgH="419040" progId="Equation.DSMT4">
              <p:embed/>
            </p:oleObj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758887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a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=-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41914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a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=-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31161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a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=-5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229" y="2319415"/>
            <a:ext cx="8425543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A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913444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49200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6057721" y="3082502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КВАДРАТИЧНАЯ 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865438" y="1670050"/>
          <a:ext cx="3414712" cy="630238"/>
        </p:xfrm>
        <a:graphic>
          <a:graphicData uri="http://schemas.openxmlformats.org/presentationml/2006/ole">
            <p:oleObj spid="_x0000_s74754" name="Equation" r:id="rId3" imgW="2273040" imgH="419040" progId="Equation.DSMT4">
              <p:embed/>
            </p:oleObj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758887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b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-2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41914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b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31161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b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229" y="2319415"/>
            <a:ext cx="8425543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B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913444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49200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6057721" y="3082502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КВАДРАТИЧНАЯ 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865438" y="1670050"/>
          <a:ext cx="3414712" cy="630238"/>
        </p:xfrm>
        <a:graphic>
          <a:graphicData uri="http://schemas.openxmlformats.org/presentationml/2006/ole">
            <p:oleObj spid="_x0000_s78850" name="Equation" r:id="rId3" imgW="2273040" imgH="419040" progId="Equation.DSMT4">
              <p:embed/>
            </p:oleObj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758887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err="1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с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-2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41914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err="1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с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31161" y="5491823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с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229" y="2319415"/>
            <a:ext cx="8425543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 С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913444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492000" y="309183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6057721" y="3082502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ОБРАТНАЯ ПРОПОРЦИОНАЛЬНОСТЬ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3979863" y="1590675"/>
          <a:ext cx="1182687" cy="1069975"/>
        </p:xfrm>
        <a:graphic>
          <a:graphicData uri="http://schemas.openxmlformats.org/presentationml/2006/ole">
            <p:oleObj spid="_x0000_s81922" name="Equation" r:id="rId3" imgW="787320" imgH="711000" progId="Equation.DSMT4">
              <p:embed/>
            </p:oleObj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59229" y="2599336"/>
            <a:ext cx="8425543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K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3091833"/>
            <a:ext cx="2460172" cy="2889090"/>
            <a:chOff x="758887" y="3091833"/>
            <a:chExt cx="2460172" cy="2889090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758887" y="5491823"/>
              <a:ext cx="2460172" cy="489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noProof="0" dirty="0" err="1" smtClean="0">
                  <a:solidFill>
                    <a:schemeClr val="accent1">
                      <a:lumMod val="75000"/>
                    </a:schemeClr>
                  </a:solidFill>
                  <a:latin typeface="Proxima Nova Rg" pitchFamily="2" charset="0"/>
                  <a:ea typeface="+mj-ea"/>
                  <a:cs typeface="+mj-cs"/>
                </a:rPr>
                <a:t>k</a:t>
              </a: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=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-</a:t>
              </a: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3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endParaRPr>
            </a:p>
          </p:txBody>
        </p:sp>
        <p:graphicFrame>
          <p:nvGraphicFramePr>
            <p:cNvPr id="15" name="Диаграмма 14"/>
            <p:cNvGraphicFramePr/>
            <p:nvPr/>
          </p:nvGraphicFramePr>
          <p:xfrm>
            <a:off x="913444" y="3091833"/>
            <a:ext cx="216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9" name="Группа 18"/>
          <p:cNvGrpSpPr/>
          <p:nvPr/>
        </p:nvGrpSpPr>
        <p:grpSpPr>
          <a:xfrm>
            <a:off x="2227943" y="3091833"/>
            <a:ext cx="2460172" cy="2889090"/>
            <a:chOff x="758887" y="3091833"/>
            <a:chExt cx="2460172" cy="2889090"/>
          </a:xfrm>
        </p:grpSpPr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758887" y="5491823"/>
              <a:ext cx="2460172" cy="489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 smtClean="0">
                  <a:solidFill>
                    <a:schemeClr val="accent1">
                      <a:lumMod val="75000"/>
                    </a:schemeClr>
                  </a:solidFill>
                  <a:latin typeface="Proxima Nova Rg" pitchFamily="2" charset="0"/>
                  <a:ea typeface="+mj-ea"/>
                  <a:cs typeface="+mj-cs"/>
                </a:rPr>
                <a:t>k</a:t>
              </a: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=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-</a:t>
              </a: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1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endParaRPr>
            </a:p>
          </p:txBody>
        </p:sp>
        <p:graphicFrame>
          <p:nvGraphicFramePr>
            <p:cNvPr id="21" name="Диаграмма 20"/>
            <p:cNvGraphicFramePr/>
            <p:nvPr/>
          </p:nvGraphicFramePr>
          <p:xfrm>
            <a:off x="913444" y="3091833"/>
            <a:ext cx="216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4455886" y="3091833"/>
            <a:ext cx="2460172" cy="2889090"/>
            <a:chOff x="758887" y="3091833"/>
            <a:chExt cx="2460172" cy="2889090"/>
          </a:xfrm>
        </p:grpSpPr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758887" y="5491823"/>
              <a:ext cx="2460172" cy="489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Proxima Nova Rg" pitchFamily="2" charset="0"/>
                  <a:ea typeface="+mj-ea"/>
                  <a:cs typeface="+mj-cs"/>
                </a:rPr>
                <a:t>k</a:t>
              </a: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=1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endParaRPr>
            </a:p>
          </p:txBody>
        </p:sp>
        <p:graphicFrame>
          <p:nvGraphicFramePr>
            <p:cNvPr id="24" name="Диаграмма 23"/>
            <p:cNvGraphicFramePr/>
            <p:nvPr/>
          </p:nvGraphicFramePr>
          <p:xfrm>
            <a:off x="913444" y="3091833"/>
            <a:ext cx="216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6683828" y="3091833"/>
            <a:ext cx="2460172" cy="2889090"/>
            <a:chOff x="758887" y="3091833"/>
            <a:chExt cx="2460172" cy="2889090"/>
          </a:xfrm>
        </p:grpSpPr>
        <p:sp>
          <p:nvSpPr>
            <p:cNvPr id="26" name="Заголовок 1"/>
            <p:cNvSpPr txBox="1">
              <a:spLocks/>
            </p:cNvSpPr>
            <p:nvPr/>
          </p:nvSpPr>
          <p:spPr>
            <a:xfrm>
              <a:off x="758887" y="5491823"/>
              <a:ext cx="2460172" cy="489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Proxima Nova Rg" pitchFamily="2" charset="0"/>
                  <a:ea typeface="+mj-ea"/>
                  <a:cs typeface="+mj-cs"/>
                </a:rPr>
                <a:t>k</a:t>
              </a: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=3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endParaRPr>
            </a:p>
          </p:txBody>
        </p:sp>
        <p:graphicFrame>
          <p:nvGraphicFramePr>
            <p:cNvPr id="27" name="Диаграмма 26"/>
            <p:cNvGraphicFramePr/>
            <p:nvPr/>
          </p:nvGraphicFramePr>
          <p:xfrm>
            <a:off x="913444" y="3091833"/>
            <a:ext cx="216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ОБРАТНАЯ ПРОПОРЦИОНАЛЬНОСТЬ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3636963" y="1590675"/>
          <a:ext cx="1870075" cy="1069975"/>
        </p:xfrm>
        <a:graphic>
          <a:graphicData uri="http://schemas.openxmlformats.org/presentationml/2006/ole">
            <p:oleObj spid="_x0000_s82946" name="Equation" r:id="rId3" imgW="1244520" imgH="711000" progId="Equation.DSMT4">
              <p:embed/>
            </p:oleObj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59229" y="2599336"/>
            <a:ext cx="8425543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N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597184" y="3091833"/>
            <a:ext cx="2460172" cy="2889090"/>
            <a:chOff x="758887" y="3091833"/>
            <a:chExt cx="2460172" cy="2889090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758887" y="5491823"/>
              <a:ext cx="2460172" cy="489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Proxima Nova Rg" pitchFamily="2" charset="0"/>
                  <a:ea typeface="+mj-ea"/>
                  <a:cs typeface="+mj-cs"/>
                </a:rPr>
                <a:t>n</a:t>
              </a: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=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-1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endParaRPr>
            </a:p>
          </p:txBody>
        </p:sp>
        <p:graphicFrame>
          <p:nvGraphicFramePr>
            <p:cNvPr id="15" name="Диаграмма 14"/>
            <p:cNvGraphicFramePr/>
            <p:nvPr/>
          </p:nvGraphicFramePr>
          <p:xfrm>
            <a:off x="913444" y="3091833"/>
            <a:ext cx="216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" name="Группа 18"/>
          <p:cNvGrpSpPr/>
          <p:nvPr/>
        </p:nvGrpSpPr>
        <p:grpSpPr>
          <a:xfrm>
            <a:off x="3315005" y="3091833"/>
            <a:ext cx="2460172" cy="2889090"/>
            <a:chOff x="758887" y="3091833"/>
            <a:chExt cx="2460172" cy="2889090"/>
          </a:xfrm>
        </p:grpSpPr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758887" y="5491823"/>
              <a:ext cx="2460172" cy="489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Proxima Nova Rg" pitchFamily="2" charset="0"/>
                  <a:ea typeface="+mj-ea"/>
                  <a:cs typeface="+mj-cs"/>
                </a:rPr>
                <a:t>n</a:t>
              </a: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=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0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endParaRPr>
            </a:p>
          </p:txBody>
        </p:sp>
        <p:graphicFrame>
          <p:nvGraphicFramePr>
            <p:cNvPr id="21" name="Диаграмма 20"/>
            <p:cNvGraphicFramePr/>
            <p:nvPr/>
          </p:nvGraphicFramePr>
          <p:xfrm>
            <a:off x="913444" y="3091833"/>
            <a:ext cx="216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6" name="Группа 21"/>
          <p:cNvGrpSpPr/>
          <p:nvPr/>
        </p:nvGrpSpPr>
        <p:grpSpPr>
          <a:xfrm>
            <a:off x="6032825" y="3091833"/>
            <a:ext cx="2460172" cy="2889090"/>
            <a:chOff x="758887" y="3091833"/>
            <a:chExt cx="2460172" cy="2889090"/>
          </a:xfrm>
        </p:grpSpPr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758887" y="5491823"/>
              <a:ext cx="2460172" cy="489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Proxima Nova Rg" pitchFamily="2" charset="0"/>
                  <a:ea typeface="+mj-ea"/>
                  <a:cs typeface="+mj-cs"/>
                </a:rPr>
                <a:t>n</a:t>
              </a: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Proxima Nova Rg" pitchFamily="2" charset="0"/>
                  <a:ea typeface="+mj-ea"/>
                  <a:cs typeface="+mj-cs"/>
                </a:rPr>
                <a:t>=1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endParaRPr>
            </a:p>
          </p:txBody>
        </p:sp>
        <p:graphicFrame>
          <p:nvGraphicFramePr>
            <p:cNvPr id="24" name="Диаграмма 23"/>
            <p:cNvGraphicFramePr/>
            <p:nvPr/>
          </p:nvGraphicFramePr>
          <p:xfrm>
            <a:off x="913444" y="3091833"/>
            <a:ext cx="216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2964" y="357166"/>
            <a:ext cx="7258072" cy="1071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КАКОЙ ГРАФИК ЯВЛЯЕТСЯ ГРАФИКОМ ФУНКЦИИ?</a:t>
            </a:r>
          </a:p>
          <a:p>
            <a:pPr indent="342900"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500034" y="2357430"/>
          <a:ext cx="385765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14876" y="2357430"/>
          <a:ext cx="385765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5598367" y="3034197"/>
            <a:ext cx="2015413" cy="1388514"/>
          </a:xfrm>
          <a:custGeom>
            <a:avLst/>
            <a:gdLst>
              <a:gd name="connsiteX0" fmla="*/ 0 w 2491274"/>
              <a:gd name="connsiteY0" fmla="*/ 979715 h 979715"/>
              <a:gd name="connsiteX1" fmla="*/ 401217 w 2491274"/>
              <a:gd name="connsiteY1" fmla="*/ 606490 h 979715"/>
              <a:gd name="connsiteX2" fmla="*/ 1763486 w 2491274"/>
              <a:gd name="connsiteY2" fmla="*/ 653143 h 979715"/>
              <a:gd name="connsiteX3" fmla="*/ 1315617 w 2491274"/>
              <a:gd name="connsiteY3" fmla="*/ 251927 h 979715"/>
              <a:gd name="connsiteX4" fmla="*/ 2491274 w 2491274"/>
              <a:gd name="connsiteY4" fmla="*/ 0 h 979715"/>
              <a:gd name="connsiteX0" fmla="*/ 0 w 2491274"/>
              <a:gd name="connsiteY0" fmla="*/ 979715 h 979715"/>
              <a:gd name="connsiteX1" fmla="*/ 401217 w 2491274"/>
              <a:gd name="connsiteY1" fmla="*/ 606490 h 979715"/>
              <a:gd name="connsiteX2" fmla="*/ 1763486 w 2491274"/>
              <a:gd name="connsiteY2" fmla="*/ 653143 h 979715"/>
              <a:gd name="connsiteX3" fmla="*/ 1374533 w 2491274"/>
              <a:gd name="connsiteY3" fmla="*/ 220922 h 979715"/>
              <a:gd name="connsiteX4" fmla="*/ 2491274 w 2491274"/>
              <a:gd name="connsiteY4" fmla="*/ 0 h 979715"/>
              <a:gd name="connsiteX0" fmla="*/ 0 w 2491274"/>
              <a:gd name="connsiteY0" fmla="*/ 993890 h 993890"/>
              <a:gd name="connsiteX1" fmla="*/ 401217 w 2491274"/>
              <a:gd name="connsiteY1" fmla="*/ 620665 h 993890"/>
              <a:gd name="connsiteX2" fmla="*/ 1763486 w 2491274"/>
              <a:gd name="connsiteY2" fmla="*/ 667318 h 993890"/>
              <a:gd name="connsiteX3" fmla="*/ 1374533 w 2491274"/>
              <a:gd name="connsiteY3" fmla="*/ 235097 h 993890"/>
              <a:gd name="connsiteX4" fmla="*/ 2491274 w 2491274"/>
              <a:gd name="connsiteY4" fmla="*/ 14175 h 993890"/>
              <a:gd name="connsiteX0" fmla="*/ 0 w 2491274"/>
              <a:gd name="connsiteY0" fmla="*/ 993890 h 993890"/>
              <a:gd name="connsiteX1" fmla="*/ 401217 w 2491274"/>
              <a:gd name="connsiteY1" fmla="*/ 620665 h 993890"/>
              <a:gd name="connsiteX2" fmla="*/ 1763486 w 2491274"/>
              <a:gd name="connsiteY2" fmla="*/ 667318 h 993890"/>
              <a:gd name="connsiteX3" fmla="*/ 1374533 w 2491274"/>
              <a:gd name="connsiteY3" fmla="*/ 235097 h 993890"/>
              <a:gd name="connsiteX4" fmla="*/ 2491274 w 2491274"/>
              <a:gd name="connsiteY4" fmla="*/ 14175 h 993890"/>
              <a:gd name="connsiteX0" fmla="*/ 0 w 2491274"/>
              <a:gd name="connsiteY0" fmla="*/ 993890 h 993890"/>
              <a:gd name="connsiteX1" fmla="*/ 401217 w 2491274"/>
              <a:gd name="connsiteY1" fmla="*/ 620665 h 993890"/>
              <a:gd name="connsiteX2" fmla="*/ 1763486 w 2491274"/>
              <a:gd name="connsiteY2" fmla="*/ 667318 h 993890"/>
              <a:gd name="connsiteX3" fmla="*/ 1374533 w 2491274"/>
              <a:gd name="connsiteY3" fmla="*/ 235097 h 993890"/>
              <a:gd name="connsiteX4" fmla="*/ 2491274 w 2491274"/>
              <a:gd name="connsiteY4" fmla="*/ 14175 h 993890"/>
              <a:gd name="connsiteX0" fmla="*/ 0 w 2491274"/>
              <a:gd name="connsiteY0" fmla="*/ 993890 h 993890"/>
              <a:gd name="connsiteX1" fmla="*/ 401217 w 2491274"/>
              <a:gd name="connsiteY1" fmla="*/ 620665 h 993890"/>
              <a:gd name="connsiteX2" fmla="*/ 1763486 w 2491274"/>
              <a:gd name="connsiteY2" fmla="*/ 667318 h 993890"/>
              <a:gd name="connsiteX3" fmla="*/ 1374533 w 2491274"/>
              <a:gd name="connsiteY3" fmla="*/ 235097 h 993890"/>
              <a:gd name="connsiteX4" fmla="*/ 2491274 w 2491274"/>
              <a:gd name="connsiteY4" fmla="*/ 14175 h 993890"/>
              <a:gd name="connsiteX0" fmla="*/ 0 w 2491274"/>
              <a:gd name="connsiteY0" fmla="*/ 993890 h 993890"/>
              <a:gd name="connsiteX1" fmla="*/ 401217 w 2491274"/>
              <a:gd name="connsiteY1" fmla="*/ 620665 h 993890"/>
              <a:gd name="connsiteX2" fmla="*/ 1735495 w 2491274"/>
              <a:gd name="connsiteY2" fmla="*/ 544685 h 993890"/>
              <a:gd name="connsiteX3" fmla="*/ 1374533 w 2491274"/>
              <a:gd name="connsiteY3" fmla="*/ 235097 h 993890"/>
              <a:gd name="connsiteX4" fmla="*/ 2491274 w 2491274"/>
              <a:gd name="connsiteY4" fmla="*/ 14175 h 993890"/>
              <a:gd name="connsiteX0" fmla="*/ 0 w 2491274"/>
              <a:gd name="connsiteY0" fmla="*/ 1044387 h 1044387"/>
              <a:gd name="connsiteX1" fmla="*/ 401217 w 2491274"/>
              <a:gd name="connsiteY1" fmla="*/ 671162 h 1044387"/>
              <a:gd name="connsiteX2" fmla="*/ 1735495 w 2491274"/>
              <a:gd name="connsiteY2" fmla="*/ 595182 h 1044387"/>
              <a:gd name="connsiteX3" fmla="*/ 1383864 w 2491274"/>
              <a:gd name="connsiteY3" fmla="*/ 235097 h 1044387"/>
              <a:gd name="connsiteX4" fmla="*/ 2491274 w 2491274"/>
              <a:gd name="connsiteY4" fmla="*/ 64672 h 1044387"/>
              <a:gd name="connsiteX0" fmla="*/ 0 w 2015413"/>
              <a:gd name="connsiteY0" fmla="*/ 1073494 h 1073494"/>
              <a:gd name="connsiteX1" fmla="*/ 401217 w 2015413"/>
              <a:gd name="connsiteY1" fmla="*/ 700269 h 1073494"/>
              <a:gd name="connsiteX2" fmla="*/ 1735495 w 2015413"/>
              <a:gd name="connsiteY2" fmla="*/ 624289 h 1073494"/>
              <a:gd name="connsiteX3" fmla="*/ 1383864 w 2015413"/>
              <a:gd name="connsiteY3" fmla="*/ 264204 h 1073494"/>
              <a:gd name="connsiteX4" fmla="*/ 2015413 w 2015413"/>
              <a:gd name="connsiteY4" fmla="*/ 0 h 1073494"/>
              <a:gd name="connsiteX0" fmla="*/ 0 w 2015413"/>
              <a:gd name="connsiteY0" fmla="*/ 1073494 h 1073494"/>
              <a:gd name="connsiteX1" fmla="*/ 401217 w 2015413"/>
              <a:gd name="connsiteY1" fmla="*/ 700269 h 1073494"/>
              <a:gd name="connsiteX2" fmla="*/ 1735495 w 2015413"/>
              <a:gd name="connsiteY2" fmla="*/ 624289 h 1073494"/>
              <a:gd name="connsiteX3" fmla="*/ 1383864 w 2015413"/>
              <a:gd name="connsiteY3" fmla="*/ 264204 h 1073494"/>
              <a:gd name="connsiteX4" fmla="*/ 2015413 w 2015413"/>
              <a:gd name="connsiteY4" fmla="*/ 0 h 1073494"/>
              <a:gd name="connsiteX0" fmla="*/ 0 w 2015413"/>
              <a:gd name="connsiteY0" fmla="*/ 1080455 h 1080455"/>
              <a:gd name="connsiteX1" fmla="*/ 401217 w 2015413"/>
              <a:gd name="connsiteY1" fmla="*/ 707230 h 1080455"/>
              <a:gd name="connsiteX2" fmla="*/ 1735495 w 2015413"/>
              <a:gd name="connsiteY2" fmla="*/ 631250 h 1080455"/>
              <a:gd name="connsiteX3" fmla="*/ 1383864 w 2015413"/>
              <a:gd name="connsiteY3" fmla="*/ 271165 h 1080455"/>
              <a:gd name="connsiteX4" fmla="*/ 2015413 w 2015413"/>
              <a:gd name="connsiteY4" fmla="*/ 6961 h 1080455"/>
              <a:gd name="connsiteX0" fmla="*/ 0 w 2015413"/>
              <a:gd name="connsiteY0" fmla="*/ 1087669 h 1087669"/>
              <a:gd name="connsiteX1" fmla="*/ 401217 w 2015413"/>
              <a:gd name="connsiteY1" fmla="*/ 714444 h 1087669"/>
              <a:gd name="connsiteX2" fmla="*/ 1735495 w 2015413"/>
              <a:gd name="connsiteY2" fmla="*/ 638464 h 1087669"/>
              <a:gd name="connsiteX3" fmla="*/ 1290558 w 2015413"/>
              <a:gd name="connsiteY3" fmla="*/ 271165 h 1087669"/>
              <a:gd name="connsiteX4" fmla="*/ 2015413 w 2015413"/>
              <a:gd name="connsiteY4" fmla="*/ 14175 h 1087669"/>
              <a:gd name="connsiteX0" fmla="*/ 0 w 2015413"/>
              <a:gd name="connsiteY0" fmla="*/ 1073494 h 1073494"/>
              <a:gd name="connsiteX1" fmla="*/ 401217 w 2015413"/>
              <a:gd name="connsiteY1" fmla="*/ 700269 h 1073494"/>
              <a:gd name="connsiteX2" fmla="*/ 1735495 w 2015413"/>
              <a:gd name="connsiteY2" fmla="*/ 624289 h 1073494"/>
              <a:gd name="connsiteX3" fmla="*/ 1290558 w 2015413"/>
              <a:gd name="connsiteY3" fmla="*/ 256990 h 1073494"/>
              <a:gd name="connsiteX4" fmla="*/ 2015413 w 2015413"/>
              <a:gd name="connsiteY4" fmla="*/ 0 h 1073494"/>
              <a:gd name="connsiteX0" fmla="*/ 0 w 2015413"/>
              <a:gd name="connsiteY0" fmla="*/ 1073494 h 1073494"/>
              <a:gd name="connsiteX1" fmla="*/ 401217 w 2015413"/>
              <a:gd name="connsiteY1" fmla="*/ 700269 h 1073494"/>
              <a:gd name="connsiteX2" fmla="*/ 1735495 w 2015413"/>
              <a:gd name="connsiteY2" fmla="*/ 624289 h 1073494"/>
              <a:gd name="connsiteX3" fmla="*/ 1290558 w 2015413"/>
              <a:gd name="connsiteY3" fmla="*/ 256990 h 1073494"/>
              <a:gd name="connsiteX4" fmla="*/ 2015413 w 2015413"/>
              <a:gd name="connsiteY4" fmla="*/ 0 h 1073494"/>
              <a:gd name="connsiteX0" fmla="*/ 0 w 2015413"/>
              <a:gd name="connsiteY0" fmla="*/ 1073494 h 1073494"/>
              <a:gd name="connsiteX1" fmla="*/ 401217 w 2015413"/>
              <a:gd name="connsiteY1" fmla="*/ 700269 h 1073494"/>
              <a:gd name="connsiteX2" fmla="*/ 1735495 w 2015413"/>
              <a:gd name="connsiteY2" fmla="*/ 624289 h 1073494"/>
              <a:gd name="connsiteX3" fmla="*/ 1290558 w 2015413"/>
              <a:gd name="connsiteY3" fmla="*/ 256990 h 1073494"/>
              <a:gd name="connsiteX4" fmla="*/ 2015413 w 2015413"/>
              <a:gd name="connsiteY4" fmla="*/ 0 h 1073494"/>
              <a:gd name="connsiteX0" fmla="*/ 0 w 2015413"/>
              <a:gd name="connsiteY0" fmla="*/ 1073494 h 1073494"/>
              <a:gd name="connsiteX1" fmla="*/ 401217 w 2015413"/>
              <a:gd name="connsiteY1" fmla="*/ 700269 h 1073494"/>
              <a:gd name="connsiteX2" fmla="*/ 1772818 w 2015413"/>
              <a:gd name="connsiteY2" fmla="*/ 544939 h 1073494"/>
              <a:gd name="connsiteX3" fmla="*/ 1290558 w 2015413"/>
              <a:gd name="connsiteY3" fmla="*/ 256990 h 1073494"/>
              <a:gd name="connsiteX4" fmla="*/ 2015413 w 2015413"/>
              <a:gd name="connsiteY4" fmla="*/ 0 h 107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413" h="1073494">
                <a:moveTo>
                  <a:pt x="0" y="1073494"/>
                </a:moveTo>
                <a:cubicBezTo>
                  <a:pt x="53651" y="914096"/>
                  <a:pt x="105747" y="788362"/>
                  <a:pt x="401217" y="700269"/>
                </a:cubicBezTo>
                <a:cubicBezTo>
                  <a:pt x="696687" y="612176"/>
                  <a:pt x="1701262" y="690575"/>
                  <a:pt x="1772818" y="544939"/>
                </a:cubicBezTo>
                <a:cubicBezTo>
                  <a:pt x="1864453" y="333470"/>
                  <a:pt x="1243889" y="473149"/>
                  <a:pt x="1290558" y="256990"/>
                </a:cubicBezTo>
                <a:cubicBezTo>
                  <a:pt x="1359354" y="72389"/>
                  <a:pt x="1749490" y="28253"/>
                  <a:pt x="2015413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197389" y="4179099"/>
            <a:ext cx="15001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8926" y="464344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ru-RU" baseline="-250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6161367" y="3902783"/>
            <a:ext cx="2005506" cy="35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3768" y="462157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ru-RU" baseline="-25000" dirty="0"/>
          </a:p>
        </p:txBody>
      </p:sp>
      <p:sp>
        <p:nvSpPr>
          <p:cNvPr id="17" name="Овал 16"/>
          <p:cNvSpPr/>
          <p:nvPr/>
        </p:nvSpPr>
        <p:spPr>
          <a:xfrm>
            <a:off x="2857488" y="3534264"/>
            <a:ext cx="180000" cy="18000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72330" y="3043528"/>
            <a:ext cx="180000" cy="180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81661" y="3462826"/>
            <a:ext cx="180000" cy="180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081660" y="3742362"/>
            <a:ext cx="180000" cy="180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481928" y="1834210"/>
            <a:ext cx="1895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ГРАФИК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0463" y="1834210"/>
            <a:ext cx="1962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ГРАФИК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905125" y="1651000"/>
          <a:ext cx="3335338" cy="668338"/>
        </p:xfrm>
        <a:graphic>
          <a:graphicData uri="http://schemas.openxmlformats.org/presentationml/2006/ole">
            <p:oleObj spid="_x0000_s83970" name="Equation" r:id="rId3" imgW="2222280" imgH="444240" progId="Equation.DSMT4">
              <p:embed/>
            </p:oleObj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59229" y="2319415"/>
            <a:ext cx="8425543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A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8922" y="5482491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a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773479" y="308250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341914" y="5482491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a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482473" y="308250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6071126" y="5482491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a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3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6188355" y="308250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905125" y="1651000"/>
          <a:ext cx="3335338" cy="668338"/>
        </p:xfrm>
        <a:graphic>
          <a:graphicData uri="http://schemas.openxmlformats.org/presentationml/2006/ole">
            <p:oleObj spid="_x0000_s117762" name="Equation" r:id="rId3" imgW="2222280" imgH="444240" progId="Equation.DSMT4">
              <p:embed/>
            </p:oleObj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59229" y="2319415"/>
            <a:ext cx="8425543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N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8922" y="5482491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m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-1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773479" y="308250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341914" y="5482491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m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482473" y="308250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6071126" y="5482491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m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6188355" y="308250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905125" y="1651000"/>
          <a:ext cx="3335338" cy="668338"/>
        </p:xfrm>
        <a:graphic>
          <a:graphicData uri="http://schemas.openxmlformats.org/presentationml/2006/ole">
            <p:oleObj spid="_x0000_s118786" name="Equation" r:id="rId3" imgW="2222280" imgH="444240" progId="Equation.DSMT4">
              <p:embed/>
            </p:oleObj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59229" y="2319415"/>
            <a:ext cx="8425543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ИЗМЕНЕНИЕ ГРАФИКА ФУНКЦИИ ПРИ ИЗМЕНЕНИИ КОЭФФИЦИЕНТА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M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8922" y="5482491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n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-1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773479" y="308250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341914" y="5482491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n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482473" y="308250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6071126" y="5482491"/>
            <a:ext cx="2460172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  <a:ea typeface="+mj-ea"/>
                <a:cs typeface="+mj-cs"/>
              </a:rPr>
              <a:t>n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=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j-ea"/>
                <a:cs typeface="+mj-cs"/>
              </a:rPr>
              <a:t>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6188355" y="308250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РЕШЕНИЕ ЗАДАНИЙ ГВЭ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576000" y="1584000"/>
            <a:ext cx="7992000" cy="93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ts val="2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1. Задание. </a:t>
            </a:r>
            <a:br>
              <a:rPr lang="ru-RU" sz="24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Установите соответствие между графиками функций и формулами, которые их задают</a:t>
            </a:r>
            <a:endParaRPr lang="ru-RU" sz="2400" b="1" dirty="0" smtClean="0">
              <a:solidFill>
                <a:srgbClr val="376092"/>
              </a:solidFill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773479" y="2587958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470031" y="2587960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4442" y="276497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76092"/>
                </a:solidFill>
              </a:rPr>
              <a:t>А)</a:t>
            </a:r>
            <a:endParaRPr lang="ru-RU" sz="2000" b="1" dirty="0">
              <a:solidFill>
                <a:srgbClr val="37609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091" y="276497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76092"/>
                </a:solidFill>
              </a:rPr>
              <a:t>Б)</a:t>
            </a:r>
            <a:endParaRPr lang="ru-RU" sz="2000" b="1" dirty="0">
              <a:solidFill>
                <a:srgbClr val="37609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5291" y="276497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76092"/>
                </a:solidFill>
              </a:rPr>
              <a:t>В)</a:t>
            </a:r>
            <a:endParaRPr lang="ru-RU" sz="2000" b="1" dirty="0">
              <a:solidFill>
                <a:srgbClr val="376092"/>
              </a:solidFill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800" y="4979988"/>
            <a:ext cx="1257300" cy="660400"/>
          </a:xfrm>
          <a:prstGeom prst="rect">
            <a:avLst/>
          </a:prstGeom>
          <a:noFill/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6550" y="4979988"/>
            <a:ext cx="1117600" cy="660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3600" y="5145088"/>
            <a:ext cx="1562100" cy="330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3563" y="5100638"/>
            <a:ext cx="1155700" cy="419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553617" y="5728166"/>
            <a:ext cx="8005665" cy="691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Ответ укажите в виде последовательности цифр без пробелов и запятых в указанном порядке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6176654" y="2587960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РЕШЕНИЕ ЗАДАНИЙ ГВЭ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002976" y="1772817"/>
            <a:ext cx="3993359" cy="17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2. Задание. </a:t>
            </a:r>
            <a:br>
              <a:rPr lang="ru-RU" sz="24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Найдите значение </a:t>
            </a:r>
            <a:r>
              <a:rPr lang="en-US" sz="24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k</a:t>
            </a:r>
            <a:br>
              <a:rPr lang="en-US" sz="24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по графику функции изображенному на рисунке</a:t>
            </a: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376092"/>
              </a:solidFill>
              <a:latin typeface="Proxima Nova Rg" pitchFamily="2" charset="0"/>
              <a:ea typeface="+mj-ea"/>
              <a:cs typeface="+mj-cs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1327150" y="5145088"/>
          <a:ext cx="482600" cy="330200"/>
        </p:xfrm>
        <a:graphic>
          <a:graphicData uri="http://schemas.openxmlformats.org/presentationml/2006/ole">
            <p:oleObj spid="_x0000_s121858" name="Equation" r:id="rId3" imgW="482400" imgH="330120" progId="Equation.DSMT4">
              <p:embed/>
            </p:oleObj>
          </a:graphicData>
        </a:graphic>
      </p:graphicFrame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3143250" y="4979988"/>
          <a:ext cx="584200" cy="660400"/>
        </p:xfrm>
        <a:graphic>
          <a:graphicData uri="http://schemas.openxmlformats.org/presentationml/2006/ole">
            <p:oleObj spid="_x0000_s121859" name="Equation" r:id="rId4" imgW="583920" imgH="660240" progId="Equation.DSMT4">
              <p:embed/>
            </p:oleObj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5067300" y="4979988"/>
          <a:ext cx="774700" cy="660400"/>
        </p:xfrm>
        <a:graphic>
          <a:graphicData uri="http://schemas.openxmlformats.org/presentationml/2006/ole">
            <p:oleObj spid="_x0000_s121860" name="Equation" r:id="rId5" imgW="774360" imgH="660240" progId="Equation.DSMT4">
              <p:embed/>
            </p:oleObj>
          </a:graphicData>
        </a:graphic>
      </p:graphicFrame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7110413" y="5145088"/>
          <a:ext cx="762000" cy="330200"/>
        </p:xfrm>
        <a:graphic>
          <a:graphicData uri="http://schemas.openxmlformats.org/presentationml/2006/ole">
            <p:oleObj spid="_x0000_s121861" name="Equation" r:id="rId6" imgW="761760" imgH="330120" progId="Equation.DSMT4">
              <p:embed/>
            </p:oleObj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553617" y="5728166"/>
            <a:ext cx="8005665" cy="691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Ответ укажите в виде последовательности цифр без пробелов и запятых в указанном порядке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99789" y="1496299"/>
          <a:ext cx="32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7199994" y="2100425"/>
          <a:ext cx="622300" cy="660400"/>
        </p:xfrm>
        <a:graphic>
          <a:graphicData uri="http://schemas.openxmlformats.org/presentationml/2006/ole">
            <p:oleObj spid="_x0000_s121862" name="Equation" r:id="rId8" imgW="622080" imgH="660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627501" y="336242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212081" y="336242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796661" y="336242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РЕШЕНИЕ ЗАДАНИЙ ГВЭ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576000" y="1584000"/>
            <a:ext cx="7992000" cy="17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3. Задание. </a:t>
            </a:r>
            <a:br>
              <a:rPr lang="ru-RU" sz="24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На рисунках изображены графики функций вида </a:t>
            </a:r>
            <a:r>
              <a:rPr lang="en-US" sz="20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y=</a:t>
            </a:r>
            <a:r>
              <a:rPr lang="en-US" sz="2000" b="1" dirty="0" err="1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kx+b</a:t>
            </a:r>
            <a:r>
              <a:rPr lang="ru-RU" sz="20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. Установите соответствие между знаками коэффициентов </a:t>
            </a:r>
            <a:r>
              <a:rPr lang="en-US" sz="20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k </a:t>
            </a:r>
            <a:r>
              <a:rPr lang="ru-RU" sz="20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и </a:t>
            </a:r>
            <a:r>
              <a:rPr lang="en-US" sz="20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b</a:t>
            </a:r>
            <a:r>
              <a:rPr lang="ru-RU" sz="2000" b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 и графиками функций.</a:t>
            </a:r>
            <a:endParaRPr lang="ru-RU" sz="2400" b="1" dirty="0" smtClean="0">
              <a:solidFill>
                <a:srgbClr val="376092"/>
              </a:solidFill>
              <a:latin typeface="Proxima Nova Rg" pitchFamily="2" charset="0"/>
              <a:ea typeface="+mj-ea"/>
              <a:cs typeface="+mj-cs"/>
            </a:endParaRPr>
          </a:p>
          <a:p>
            <a:pPr>
              <a:lnSpc>
                <a:spcPts val="2000"/>
              </a:lnSpc>
              <a:spcBef>
                <a:spcPct val="0"/>
              </a:spcBef>
              <a:defRPr/>
            </a:pPr>
            <a:endParaRPr lang="ru-RU" sz="2400" b="1" dirty="0" smtClean="0">
              <a:solidFill>
                <a:srgbClr val="376092"/>
              </a:solidFill>
              <a:latin typeface="Proxima Nova Rg" pitchFamily="2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470" y="3446135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</a:rPr>
              <a:t>1)</a:t>
            </a:r>
            <a:endParaRPr lang="ru-RU" sz="2400" b="1" dirty="0">
              <a:solidFill>
                <a:srgbClr val="37609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8147" y="3446135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</a:rPr>
              <a:t>2)</a:t>
            </a:r>
            <a:endParaRPr lang="ru-RU" sz="2400" b="1" dirty="0">
              <a:solidFill>
                <a:srgbClr val="37609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9375" y="3446135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</a:rPr>
              <a:t>3)</a:t>
            </a:r>
            <a:endParaRPr lang="ru-RU" sz="2400" b="1" dirty="0">
              <a:solidFill>
                <a:srgbClr val="376092"/>
              </a:solidFill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673611" y="2793965"/>
          <a:ext cx="1435100" cy="330200"/>
        </p:xfrm>
        <a:graphic>
          <a:graphicData uri="http://schemas.openxmlformats.org/presentationml/2006/ole">
            <p:oleObj spid="_x0000_s123906" name="Equation" r:id="rId6" imgW="1434960" imgH="330120" progId="Equation.DSMT4">
              <p:embed/>
            </p:oleObj>
          </a:graphicData>
        </a:graphic>
      </p:graphicFrame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2645286" y="2793965"/>
          <a:ext cx="1397000" cy="330200"/>
        </p:xfrm>
        <a:graphic>
          <a:graphicData uri="http://schemas.openxmlformats.org/presentationml/2006/ole">
            <p:oleObj spid="_x0000_s123907" name="Equation" r:id="rId7" imgW="1396800" imgH="330120" progId="Equation.DSMT4">
              <p:embed/>
            </p:oleObj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4578861" y="2793965"/>
          <a:ext cx="1397000" cy="330200"/>
        </p:xfrm>
        <a:graphic>
          <a:graphicData uri="http://schemas.openxmlformats.org/presentationml/2006/ole">
            <p:oleObj spid="_x0000_s123908" name="Equation" r:id="rId8" imgW="1396800" imgH="330120" progId="Equation.DSMT4">
              <p:embed/>
            </p:oleObj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553617" y="5728166"/>
            <a:ext cx="8005665" cy="691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376092"/>
                </a:solidFill>
                <a:latin typeface="Proxima Nova Rg" pitchFamily="2" charset="0"/>
                <a:ea typeface="+mj-ea"/>
                <a:cs typeface="+mj-cs"/>
              </a:rPr>
              <a:t>Ответ укажите в виде последовательности цифр без пробелов и запятых в указанном порядке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ОБЛАСТЬ ОПРЕДЕЛЕНИЯ ФУНКЦИИ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428869"/>
            <a:ext cx="4043362" cy="3429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ВСЕ ЗНАЧЕНИЯ НЕЗАВИСИМОЙ ПЕРЕМЕННОЙ </a:t>
            </a:r>
            <a:r>
              <a:rPr lang="ru-RU" sz="2800" b="1" dirty="0" smtClean="0">
                <a:solidFill>
                  <a:srgbClr val="00B0F0"/>
                </a:solidFill>
                <a:latin typeface="Proxima Nova Rg" pitchFamily="2" charset="0"/>
              </a:rPr>
              <a:t>Х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ОБРАЗУЮТ </a:t>
            </a:r>
            <a:r>
              <a:rPr lang="ru-RU" sz="2800" b="1" dirty="0" smtClean="0">
                <a:solidFill>
                  <a:srgbClr val="00B0F0"/>
                </a:solidFill>
                <a:latin typeface="Proxima Nova Rg" pitchFamily="2" charset="0"/>
              </a:rPr>
              <a:t>ОБЛАСТЬ ОПРЕДЕЛЕНИЯ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ФУНКЦИИ.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/>
        </p:nvGraphicFramePr>
        <p:xfrm>
          <a:off x="500034" y="2357430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550" y="4071942"/>
            <a:ext cx="2667000" cy="142876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66697" y="4362456"/>
            <a:ext cx="10001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6287" y="457677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ru-RU" baseline="-25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736045" y="3964785"/>
            <a:ext cx="1785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33782" y="452914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ОБЛАСТЬ ЗНАЧЕНИЙ ФУНКЦИИ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428869"/>
            <a:ext cx="4043362" cy="3429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ВСЕ ЗНАЧЕНИЯ, КОТОРЫЕ ПРИНИМАЕТ ЗАВИСИМАЯ ПЕРЕМЕННАЯ </a:t>
            </a:r>
            <a:r>
              <a:rPr lang="ru-RU" sz="2800" b="1" dirty="0" smtClean="0">
                <a:solidFill>
                  <a:srgbClr val="00B0F0"/>
                </a:solidFill>
                <a:latin typeface="Proxima Nova Rg" pitchFamily="2" charset="0"/>
              </a:rPr>
              <a:t>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, ОБРАЗУЮТ </a:t>
            </a:r>
            <a:r>
              <a:rPr lang="ru-RU" sz="2800" b="1" dirty="0" smtClean="0">
                <a:solidFill>
                  <a:srgbClr val="00B0F0"/>
                </a:solidFill>
                <a:latin typeface="Proxima Nova Rg" pitchFamily="2" charset="0"/>
              </a:rPr>
              <a:t>ОБЛАСТЬ ЗНАЧЕНИЙ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ФУНКЦИИ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/>
        </p:nvGraphicFramePr>
        <p:xfrm>
          <a:off x="500034" y="2357430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 rot="5400000">
            <a:off x="1665962" y="3757631"/>
            <a:ext cx="1265663" cy="144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857224" y="4460287"/>
            <a:ext cx="15716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1240" y="446324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0</a:t>
            </a:r>
            <a:endParaRPr lang="ru-RU" baseline="-25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2186254" y="3199126"/>
            <a:ext cx="15716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0430" y="278605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500034" y="2357430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ГРАФИК ФУНКЦИИ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857364"/>
            <a:ext cx="3900486" cy="4357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ГРАФИКОМ ФУНКЦИИ НАЗЫВАЕТСЯ МНОЖЕСТВО ВСЕХ ТОЧЕК КООРДИНАТНОЙ ПЛОСКОСТИ (Х ; У(Х)), </a:t>
            </a:r>
            <a:r>
              <a:rPr lang="ru-RU" sz="2000" b="1" dirty="0" smtClean="0">
                <a:solidFill>
                  <a:srgbClr val="FF0000"/>
                </a:solidFill>
                <a:latin typeface="Proxima Nova Rg" pitchFamily="2" charset="0"/>
              </a:rPr>
              <a:t>АБСЦИССЫ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КОТОРЫХ РАВНЫ ЗНАЧЕНИЯМ НЕЗАВИСИМОЙ ПЕРЕМЕННОЙ ИЗ ОБЛАСТИ ОПРЕДЕЛЕНИЯ ЭТОЙ ФУНКЦИИ,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А </a:t>
            </a:r>
            <a:r>
              <a:rPr lang="ru-RU" sz="2000" b="1" dirty="0" smtClean="0">
                <a:solidFill>
                  <a:srgbClr val="FF0000"/>
                </a:solidFill>
                <a:latin typeface="Proxima Nova Rg" pitchFamily="2" charset="0"/>
              </a:rPr>
              <a:t>ОРДИНАТЫ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-СООТВЕТСТВУЮЩИМ ЗНАЧЕНИЯМ ФУНКЦИИ.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8086" y="2122509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Proxima Nova Rg" pitchFamily="2" charset="0"/>
              </a:rPr>
              <a:t>ОРДИНАТА</a:t>
            </a:r>
            <a:endParaRPr lang="ru-RU" b="1" dirty="0" smtClean="0">
              <a:solidFill>
                <a:srgbClr val="FF0000"/>
              </a:solidFill>
              <a:latin typeface="Proxima Nova Rg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0089" y="4477432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Proxima Nova Rg" pitchFamily="2" charset="0"/>
              </a:rPr>
              <a:t>АБСЦИССА</a:t>
            </a:r>
            <a:endParaRPr lang="ru-RU" b="1" dirty="0" smtClean="0">
              <a:solidFill>
                <a:srgbClr val="FF0000"/>
              </a:solidFill>
              <a:latin typeface="Proxima Nova 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ая выноска 11"/>
          <p:cNvSpPr/>
          <p:nvPr/>
        </p:nvSpPr>
        <p:spPr>
          <a:xfrm>
            <a:off x="4645026" y="4305312"/>
            <a:ext cx="4089455" cy="1716111"/>
          </a:xfrm>
          <a:prstGeom prst="wedgeRectCallout">
            <a:avLst>
              <a:gd name="adj1" fmla="val -88474"/>
              <a:gd name="adj2" fmla="val -6592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645026" y="1968480"/>
            <a:ext cx="4089456" cy="1716111"/>
          </a:xfrm>
          <a:prstGeom prst="wedgeRectCallout">
            <a:avLst>
              <a:gd name="adj1" fmla="val -103678"/>
              <a:gd name="adj2" fmla="val 1089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ТОЧКИ ПЕРЕСЕЧЕНИЯ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ГРАФИКА ФУНКЦИИ С ОСЯМИ КООРДИНАТ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4565" y="2039930"/>
            <a:ext cx="3870378" cy="153512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ТОЧКА ПЕРЕСЕЧЕНИЯ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С ОСЬЮ О</a:t>
            </a:r>
            <a:r>
              <a:rPr lang="ru-RU" sz="2400" b="1" baseline="-25000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РАВНА ЗНАЧЕНИЮ ФУНКЦИИ У(Х) ПРИ Х=0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/>
        </p:nvGraphicFramePr>
        <p:xfrm>
          <a:off x="500034" y="207167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Овал 8"/>
          <p:cNvSpPr/>
          <p:nvPr/>
        </p:nvSpPr>
        <p:spPr>
          <a:xfrm>
            <a:off x="2214256" y="2925727"/>
            <a:ext cx="180000" cy="18000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57935" y="3882579"/>
            <a:ext cx="180000" cy="18000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754565" y="4414850"/>
            <a:ext cx="3870378" cy="2008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  <a:t>ТОЧКИ ПЕРЕСЕЧЕНИЯ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  <a:t>С ОСЬЮ О</a:t>
            </a:r>
            <a:r>
              <a:rPr kumimoji="0" lang="ru-RU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  <a:t>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roxima Nova Rg" pitchFamily="2" charset="0"/>
                <a:ea typeface="+mn-ea"/>
                <a:cs typeface="+mn-cs"/>
              </a:rPr>
              <a:t> ЯВЛЯЮТСЯ КОРНЯМИ УРАВНЕНИЯ У(Х)=0 (НУЛИ ФУНКЦИИ)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378" y="2701977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y=-1,5x + 3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ОГРАНИЧЕННОСТЬ ФУНКЦИИ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/>
        </p:nvGraphicFramePr>
        <p:xfrm>
          <a:off x="697257" y="198203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86314" y="2160000"/>
            <a:ext cx="3900486" cy="4357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 НАЗЫВАЕТСЯ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ОГРАНИЧЕННОЙ СНИЗУ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, ЕСЛИ ВСЕ ЗНАЧЕНИЯ ФУНКЦИИ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НЕ МЕНЬШЕ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НЕКОТОРОГО ЧИСЛА </a:t>
            </a:r>
            <a:r>
              <a:rPr lang="en-US" sz="2400" b="1" dirty="0" smtClean="0">
                <a:solidFill>
                  <a:srgbClr val="00B0F0"/>
                </a:solidFill>
                <a:latin typeface="Proxima Nova Rg" pitchFamily="2" charset="0"/>
              </a:rPr>
              <a:t>A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/>
            </a:r>
            <a:b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т.е.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f(x)≥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а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)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>
            <a:off x="1116220" y="3256386"/>
            <a:ext cx="2700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38335" y="292048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ОГРАНИЧЕННОСТЬ ФУНКЦИИ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500174"/>
            <a:ext cx="80010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/>
        </p:nvGraphicFramePr>
        <p:xfrm>
          <a:off x="697257" y="198203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86314" y="2160000"/>
            <a:ext cx="3900486" cy="4357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ФУНКЦИЯ НАЗЫВАЕТСЯ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ОГРАНИЧЕННОЙ СВЕРХУ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, ЕСЛИ ВСЕ ЗНАЧЕНИЯ ФУНКЦИИ 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НЕ БОЛЬШЕ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НЕКОТОРОГО ЧИСЛА</a:t>
            </a:r>
            <a:r>
              <a:rPr lang="ru-RU" sz="2400" b="1" dirty="0" smtClean="0">
                <a:solidFill>
                  <a:srgbClr val="00B0F0"/>
                </a:solidFill>
                <a:latin typeface="Proxima Nova Rg" pitchFamily="2" charset="0"/>
              </a:rPr>
              <a:t> 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т.е.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f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x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)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≤a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)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roxima Nova Rg" pitchFamily="2" charset="0"/>
              </a:rPr>
              <a:t> 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roxima Nova Rg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1088229" y="4516019"/>
            <a:ext cx="2700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0344" y="418944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атематика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</Template>
  <TotalTime>5396</TotalTime>
  <Words>790</Words>
  <Application>Microsoft Office PowerPoint</Application>
  <PresentationFormat>Экран (4:3)</PresentationFormat>
  <Paragraphs>277</Paragraphs>
  <Slides>35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Proxima Nova Rg</vt:lpstr>
      <vt:lpstr>Calibri</vt:lpstr>
      <vt:lpstr>Proxima Nova Bl</vt:lpstr>
      <vt:lpstr>Математика</vt:lpstr>
      <vt:lpstr>Equation</vt:lpstr>
      <vt:lpstr>ПОДГОТОВКА К ГВЭ: СВОЙСТВА ФУНКЦИЙ, ГРАФИКИ ОСНОВНЫХ ФУНКЦИЙ </vt:lpstr>
      <vt:lpstr>ФУНКЦИЯ</vt:lpstr>
      <vt:lpstr>Слайд 3</vt:lpstr>
      <vt:lpstr>ОБЛАСТЬ ОПРЕДЕЛЕНИЯ ФУНКЦИИ</vt:lpstr>
      <vt:lpstr>ОБЛАСТЬ ЗНАЧЕНИЙ ФУНКЦИИ</vt:lpstr>
      <vt:lpstr>ГРАФИК ФУНКЦИИ</vt:lpstr>
      <vt:lpstr>ТОЧКИ ПЕРЕСЕЧЕНИЯ ГРАФИКА ФУНКЦИИ С ОСЯМИ КООРДИНАТ</vt:lpstr>
      <vt:lpstr>ОГРАНИЧЕННОСТЬ ФУНКЦИИ</vt:lpstr>
      <vt:lpstr>ОГРАНИЧЕННОСТЬ ФУНКЦИИ</vt:lpstr>
      <vt:lpstr>ОГРАНИЧЕННОСТЬ ФУНКЦИИ</vt:lpstr>
      <vt:lpstr>ОГРАНИЧЕННОСТЬ ФУНКЦИИ</vt:lpstr>
      <vt:lpstr>ПРОМЕЖУТКИ ЗНАКОПОСТОЯНСТВА</vt:lpstr>
      <vt:lpstr>МОНОТОННОСТЬ ФУНКЦИИ  ВОЗРАСТАЮЩАЯ ФУНКЦИЯ</vt:lpstr>
      <vt:lpstr>МОНОТОННОСТЬ ФУНКЦИИ УБЫВАЮЩАЯ ФУНКЦИЯ </vt:lpstr>
      <vt:lpstr>НЕМОНОТОННАЯ ФУНКЦИЯ</vt:lpstr>
      <vt:lpstr>ПРОМЕЖУТКИ УБЫВАНИЯ И ВОЗРАСТАНИЯ ФУНКЦИИ</vt:lpstr>
      <vt:lpstr>ЧЁТНОСТЬ ФУНКЦИИ</vt:lpstr>
      <vt:lpstr>ЧЁТНОСТЬ ФУНКЦИИ</vt:lpstr>
      <vt:lpstr>ФОРМУЛЫ И ГРАФИКИ ОСНОВНЫХ ФУНКЦИЙ</vt:lpstr>
      <vt:lpstr>АНАЛИЗ ВЛИЯНИЯ КОЭФФИЦИЕНТОВ НА ВНЕШНИЙ ВИД ГРАФИКОВ</vt:lpstr>
      <vt:lpstr>ЛИНЕЙНАЯ ФУНКЦИЯ</vt:lpstr>
      <vt:lpstr>ЛИНЕЙНАЯ ФУНКЦИЯ</vt:lpstr>
      <vt:lpstr>ЛИНЕЙНАЯ ФУНКЦИЯ</vt:lpstr>
      <vt:lpstr>КВАДРАТИЧНАЯ ФУНКЦИЯ</vt:lpstr>
      <vt:lpstr>КВАДРАТИЧНАЯ ФУНКЦИЯ</vt:lpstr>
      <vt:lpstr>КВАДРАТИЧНАЯ ФУНКЦИЯ</vt:lpstr>
      <vt:lpstr>КВАДРАТИЧНАЯ ФУНКЦИЯ</vt:lpstr>
      <vt:lpstr>ОБРАТНАЯ ПРОПОРЦИОНАЛЬНОСТЬ</vt:lpstr>
      <vt:lpstr>ОБРАТНАЯ ПРОПОРЦИОНАЛЬНОСТЬ</vt:lpstr>
      <vt:lpstr>ФУНКЦИЯ</vt:lpstr>
      <vt:lpstr>ФУНКЦИЯ</vt:lpstr>
      <vt:lpstr>ФУНКЦИЯ</vt:lpstr>
      <vt:lpstr>РЕШЕНИЕ ЗАДАНИЙ ГВЭ</vt:lpstr>
      <vt:lpstr>РЕШЕНИЕ ЗАДАНИЙ ГВЭ</vt:lpstr>
      <vt:lpstr>РЕШЕНИЕ ЗАДАНИЙ ГВЭ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ГВЭ: Свойства функций, графики основных функций</dc:title>
  <dc:creator>Жуков Михаил</dc:creator>
  <cp:lastModifiedBy>User</cp:lastModifiedBy>
  <cp:revision>236</cp:revision>
  <dcterms:created xsi:type="dcterms:W3CDTF">2020-05-07T08:33:54Z</dcterms:created>
  <dcterms:modified xsi:type="dcterms:W3CDTF">2020-05-15T13:39:54Z</dcterms:modified>
</cp:coreProperties>
</file>