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310" r:id="rId4"/>
    <p:sldId id="258" r:id="rId5"/>
    <p:sldId id="259" r:id="rId6"/>
    <p:sldId id="287" r:id="rId7"/>
    <p:sldId id="299" r:id="rId8"/>
    <p:sldId id="300" r:id="rId9"/>
    <p:sldId id="307" r:id="rId10"/>
    <p:sldId id="293" r:id="rId11"/>
    <p:sldId id="283" r:id="rId12"/>
    <p:sldId id="312" r:id="rId13"/>
    <p:sldId id="262" r:id="rId14"/>
    <p:sldId id="285" r:id="rId15"/>
    <p:sldId id="291" r:id="rId16"/>
    <p:sldId id="266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308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84" autoAdjust="0"/>
  </p:normalViewPr>
  <p:slideViewPr>
    <p:cSldViewPr>
      <p:cViewPr varScale="1">
        <p:scale>
          <a:sx n="69" d="100"/>
          <a:sy n="69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5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work.net/igri/matematicheskie-igri/hlopai-s-nami.html" TargetMode="External"/><Relationship Id="rId2" Type="http://schemas.openxmlformats.org/officeDocument/2006/relationships/hyperlink" Target="http://school-work.net/igri/matematicheskie-igri/arifmeticheskoe-loto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mirdetok.tomsk.ru/public/Image/razvitie/4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mirdetok.tomsk.ru/public/Image/razvitie/1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Логические упражнения со словами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9416"/>
            <a:ext cx="7072362" cy="484632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Мышка едет не в первом и не в последнем вагоне.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Цыпленок не в среднем и не в последнем вагоне.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каких вагонах  едут мышка и цыпленок?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Лиза и Петя пошли в лес собирать грибы и ягоды. 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Лиза грибы не собирала. Что собирал Петя?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35732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116205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286388"/>
            <a:ext cx="1714512" cy="1338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143512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142900"/>
            <a:ext cx="72390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Математические игры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7239000" cy="48463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Игра стимулирует познавательную активность учащихся, вызывая у них положительные эмоции в процессе учебной деятельности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/>
                </a:solidFill>
              </a:rPr>
              <a:t> ЛЕСЕНКА, МОЛЧАНКА,  “ПРОДОЛЖАЙ, НЕ ЗЕВАЙ”,ТОЧНО ПО КУРСУ, ПОЕЗД, КОМУ ПОДАЕТСЯ МЯЧ и т.д.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5" descr="anim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2534457" cy="2400300"/>
          </a:xfrm>
          <a:prstGeom prst="rect">
            <a:avLst/>
          </a:prstGeom>
          <a:noFill/>
        </p:spPr>
      </p:pic>
      <p:pic>
        <p:nvPicPr>
          <p:cNvPr id="31746" name="Picture 2" descr="E:\картинка\mult-pict.narod.ru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571472" y="1714488"/>
            <a:ext cx="6929486" cy="2055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7414" name="Picture 6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2786082" cy="278608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E:\картинка\small_album_0504162017_5302.gi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1714512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Задания направленные на развитие логического мышления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1.Задачи на смекалку </a:t>
            </a:r>
          </a:p>
          <a:p>
            <a:r>
              <a:rPr lang="ru-RU" sz="2800" dirty="0" smtClean="0"/>
              <a:t>2. Задачи шутки </a:t>
            </a:r>
          </a:p>
          <a:p>
            <a:r>
              <a:rPr lang="ru-RU" sz="2800" dirty="0" smtClean="0"/>
              <a:t>3. Числовые фигуры</a:t>
            </a:r>
          </a:p>
          <a:p>
            <a:r>
              <a:rPr lang="ru-RU" sz="2800" dirty="0" smtClean="0"/>
              <a:t> 4. Задачи с геометрическим содержанием </a:t>
            </a:r>
          </a:p>
          <a:p>
            <a:r>
              <a:rPr lang="ru-RU" sz="2800" dirty="0" smtClean="0"/>
              <a:t>5. Логические упражнения со словами </a:t>
            </a:r>
          </a:p>
          <a:p>
            <a:r>
              <a:rPr lang="ru-RU" sz="2800" dirty="0" smtClean="0"/>
              <a:t>6. Математические игры и фокусы </a:t>
            </a:r>
          </a:p>
          <a:p>
            <a:r>
              <a:rPr lang="ru-RU" sz="2800" dirty="0" smtClean="0"/>
              <a:t>7. Кроссворды и ребусы.</a:t>
            </a:r>
          </a:p>
          <a:p>
            <a:endParaRPr lang="ru-RU" dirty="0"/>
          </a:p>
        </p:txBody>
      </p:sp>
      <p:pic>
        <p:nvPicPr>
          <p:cNvPr id="5" name="Picture 10" descr="2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572140"/>
            <a:ext cx="1295400" cy="1104900"/>
          </a:xfrm>
          <a:prstGeom prst="rect">
            <a:avLst/>
          </a:prstGeom>
          <a:noFill/>
        </p:spPr>
      </p:pic>
      <p:pic>
        <p:nvPicPr>
          <p:cNvPr id="6" name="Picture 5" descr="AG0031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2360613" cy="266382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7239000" cy="1143000"/>
          </a:xfrm>
        </p:spPr>
        <p:txBody>
          <a:bodyPr/>
          <a:lstStyle/>
          <a:p>
            <a:r>
              <a:rPr lang="ru-RU" dirty="0" smtClean="0"/>
              <a:t>Задачи на смекалку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7239000" cy="4846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Тройка лошадей пробежала 30 км. Сколько километров пробежала каждая лошадь? (30)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Петух, стоя на одной ноге, весит 5 кг. Сколько он будет весить, если встанет на две ноги? ( 5)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 У бабушки Даши внучка Маша, кот Пушок и собака Дружок. Сколько всего внуков у бабушки?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B0F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B0F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В корзине три яблока. Как поделить их между тремя детьми так, чтобы одно яблоко осталось в корзине? ( отдать одно яблоко вместе с корзиной).</a:t>
            </a:r>
            <a:endParaRPr lang="ru-RU" dirty="0" smtClean="0">
              <a:solidFill>
                <a:srgbClr val="00B0F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286388"/>
            <a:ext cx="1181100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AN0235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00438"/>
            <a:ext cx="1357322" cy="1428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AN0235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714752"/>
            <a:ext cx="1328691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000240"/>
            <a:ext cx="962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42852"/>
            <a:ext cx="1209675" cy="100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heshire_cat_bouncing_h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8268" cy="28771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Задачи-шутки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239000" cy="48463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 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моём саду выпадает в 2 раза больше снега, чем у соседа. Почему?</a:t>
            </a:r>
          </a:p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Без чего невозможно сделать табуретку, даже если есть все-все инструменты и все-все деревяшки, гвозди, клей?</a:t>
            </a:r>
          </a:p>
          <a:p>
            <a:pPr font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какой скоростью будущий космонавт должен залезть на шкаф, если он увидел мышь?</a:t>
            </a:r>
          </a:p>
          <a:p>
            <a:pPr fontAlgn="ctr"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должен влезть на шкаф очень быстро </a:t>
            </a:r>
          </a:p>
          <a:p>
            <a:pPr fontAlgn="ctr"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должен влезть на шкаф с космической скоростью;</a:t>
            </a:r>
          </a:p>
          <a:p>
            <a:pPr fontAlgn="ctr"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он должен хладнокровно взобраться на табуретку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>  </a:t>
            </a:r>
          </a:p>
          <a:p>
            <a:endParaRPr lang="ru-RU" dirty="0"/>
          </a:p>
        </p:txBody>
      </p:sp>
      <p:pic>
        <p:nvPicPr>
          <p:cNvPr id="5" name="Picture 5" descr="http://develop-kinder.com/z/0/01/1/z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3643314"/>
            <a:ext cx="1064426" cy="110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 l="46429" t="32143"/>
          <a:stretch>
            <a:fillRect/>
          </a:stretch>
        </p:blipFill>
        <p:spPr bwMode="auto">
          <a:xfrm>
            <a:off x="7000892" y="5072074"/>
            <a:ext cx="1071560" cy="135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18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Упражнение в игровой форме «Найди пару».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цветной цифре подбирается соответствующая ей обычная цифра, изображенная на карточке.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цветной цифре подбирается соответствующее количество предметов (или их изображений на карточке).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357694"/>
            <a:ext cx="250033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AN012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500066" cy="568720"/>
          </a:xfrm>
          <a:prstGeom prst="rect">
            <a:avLst/>
          </a:prstGeom>
          <a:noFill/>
        </p:spPr>
      </p:pic>
      <p:pic>
        <p:nvPicPr>
          <p:cNvPr id="8" name="Picture 4" descr="AN012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14884"/>
            <a:ext cx="571504" cy="642942"/>
          </a:xfrm>
          <a:prstGeom prst="rect">
            <a:avLst/>
          </a:prstGeom>
          <a:noFill/>
        </p:spPr>
      </p:pic>
      <p:pic>
        <p:nvPicPr>
          <p:cNvPr id="9" name="Picture 4" descr="AN012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143512"/>
            <a:ext cx="439700" cy="500066"/>
          </a:xfrm>
          <a:prstGeom prst="rect">
            <a:avLst/>
          </a:prstGeom>
          <a:noFill/>
        </p:spPr>
      </p:pic>
      <p:pic>
        <p:nvPicPr>
          <p:cNvPr id="10" name="Picture 4" descr="AN012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143512"/>
            <a:ext cx="511139" cy="581313"/>
          </a:xfrm>
          <a:prstGeom prst="rect">
            <a:avLst/>
          </a:prstGeom>
          <a:noFill/>
        </p:spPr>
      </p:pic>
      <p:pic>
        <p:nvPicPr>
          <p:cNvPr id="11" name="Picture 4" descr="AN012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429132"/>
            <a:ext cx="519762" cy="591119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214678" y="4357694"/>
            <a:ext cx="1500198" cy="135732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857752" y="4572008"/>
            <a:ext cx="1500198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5572140"/>
            <a:ext cx="548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7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5237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Числовые фигуры</a:t>
            </a:r>
            <a:endParaRPr lang="ru-RU" sz="4400" dirty="0"/>
          </a:p>
        </p:txBody>
      </p:sp>
      <p:pic>
        <p:nvPicPr>
          <p:cNvPr id="5122" name="Picture 2" descr="E:\Анимашки\55678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2143140" cy="327774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с геометрическим содержанием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6715172" cy="4846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Нарисуйте два треугольника так, чтобы их общей частью были: а) шестиугольник; б) пятиугольник; в) четырехугольник; г) отрезок; </a:t>
            </a:r>
            <a:r>
              <a:rPr lang="ru-RU" dirty="0" err="1" smtClean="0"/>
              <a:t>д</a:t>
            </a:r>
            <a:r>
              <a:rPr lang="ru-RU" dirty="0" smtClean="0"/>
              <a:t>) точка.</a:t>
            </a:r>
          </a:p>
          <a:p>
            <a:r>
              <a:rPr lang="ru-RU" dirty="0" smtClean="0"/>
              <a:t>Разрезать квадрат на две равные фигуры (10 способов).</a:t>
            </a:r>
          </a:p>
          <a:p>
            <a:r>
              <a:rPr lang="ru-RU" dirty="0" smtClean="0"/>
              <a:t>Деревянный куб покрасили со всех сторон, потом распилили на 27 одинаковых кубиков. Сколько кубиков имеют 3 окрашенные грани, 2 окрашенные грани? Сколько кубиков не окрашено?</a:t>
            </a:r>
          </a:p>
          <a:p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20129556">
            <a:off x="7277478" y="480858"/>
            <a:ext cx="1212850" cy="125253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9" descr="Пергамент"/>
          <p:cNvSpPr>
            <a:spLocks noChangeArrowheads="1"/>
          </p:cNvSpPr>
          <p:nvPr/>
        </p:nvSpPr>
        <p:spPr bwMode="auto">
          <a:xfrm>
            <a:off x="4071934" y="5429264"/>
            <a:ext cx="1223963" cy="1295400"/>
          </a:xfrm>
          <a:prstGeom prst="pentagon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3395929">
            <a:off x="6719225" y="3052160"/>
            <a:ext cx="2520950" cy="7191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8980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8" descr="Букет"/>
          <p:cNvSpPr>
            <a:spLocks noChangeArrowheads="1"/>
          </p:cNvSpPr>
          <p:nvPr/>
        </p:nvSpPr>
        <p:spPr bwMode="auto">
          <a:xfrm>
            <a:off x="7286644" y="4857760"/>
            <a:ext cx="1368425" cy="165576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659</TotalTime>
  <Words>1033</Words>
  <Application>Microsoft Office PowerPoint</Application>
  <PresentationFormat>Экран (4:3)</PresentationFormat>
  <Paragraphs>142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Cyr</vt:lpstr>
      <vt:lpstr>Calibri</vt:lpstr>
      <vt:lpstr>Times New Roman</vt:lpstr>
      <vt:lpstr>Trebuchet MS</vt:lpstr>
      <vt:lpstr>Wingdings</vt:lpstr>
      <vt:lpstr>Wingdings 2</vt:lpstr>
      <vt:lpstr>Изящная</vt:lpstr>
      <vt:lpstr>Лист</vt:lpstr>
      <vt:lpstr>Развитие творческих способностей на уроках математики</vt:lpstr>
      <vt:lpstr>Презентация PowerPoint</vt:lpstr>
      <vt:lpstr>Презентация PowerPoint</vt:lpstr>
      <vt:lpstr>Нестандартные формы уроков:</vt:lpstr>
      <vt:lpstr>Задания направленные на развитие логического мышления</vt:lpstr>
      <vt:lpstr>Задачи на смекалку</vt:lpstr>
      <vt:lpstr>Задачи-шутки</vt:lpstr>
      <vt:lpstr>Презентация PowerPoint</vt:lpstr>
      <vt:lpstr>Задачи с геометрическим содержанием</vt:lpstr>
      <vt:lpstr>Логические упражнения со словами</vt:lpstr>
      <vt:lpstr>Математические игры</vt:lpstr>
      <vt:lpstr>Презентация PowerPoint</vt:lpstr>
      <vt:lpstr>Кроссворды </vt:lpstr>
      <vt:lpstr>Задачи-загадки</vt:lpstr>
      <vt:lpstr>Задачи в стихах</vt:lpstr>
      <vt:lpstr>Ребусы</vt:lpstr>
      <vt:lpstr>Творческая работа</vt:lpstr>
      <vt:lpstr>Графические диктанты</vt:lpstr>
      <vt:lpstr>Геометрический материал</vt:lpstr>
      <vt:lpstr>Страницы истории</vt:lpstr>
      <vt:lpstr>Буквенный диктант</vt:lpstr>
      <vt:lpstr>Числовой диктант</vt:lpstr>
      <vt:lpstr>Цифровой диктант</vt:lpstr>
      <vt:lpstr>Презентация PowerPoint</vt:lpstr>
      <vt:lpstr>Презентация PowerPoint</vt:lpstr>
    </vt:vector>
  </TitlesOfParts>
  <Company>СОШ №7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на уроках математики</dc:title>
  <dc:creator>komp1-310</dc:creator>
  <cp:lastModifiedBy>123</cp:lastModifiedBy>
  <cp:revision>72</cp:revision>
  <dcterms:created xsi:type="dcterms:W3CDTF">2009-04-13T01:31:50Z</dcterms:created>
  <dcterms:modified xsi:type="dcterms:W3CDTF">2022-12-14T06:10:54Z</dcterms:modified>
</cp:coreProperties>
</file>