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7" r:id="rId2"/>
    <p:sldId id="275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6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6" autoAdjust="0"/>
    <p:restoredTop sz="94660"/>
  </p:normalViewPr>
  <p:slideViewPr>
    <p:cSldViewPr snapToGrid="0" showGuides="1">
      <p:cViewPr varScale="1">
        <p:scale>
          <a:sx n="58" d="100"/>
          <a:sy n="58" d="100"/>
        </p:scale>
        <p:origin x="-858" y="-90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1219A4-54AD-411E-8487-037A410DAEC8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79FA5C-3080-4CD4-A109-B3572F06CAD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61179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79FA5C-3080-4CD4-A109-B3572F06CAD1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2892133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556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93621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8044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79281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05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67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079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0152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0765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7190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58034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A1EDB-88C4-4880-AFE4-65A89A2ACBD5}" type="datetimeFigureOut">
              <a:rPr lang="ru-RU" smtClean="0"/>
              <a:t>11.12.2022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068F4-91B2-4EA1-BC1D-D0462B9EEC4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2714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5.xml"/><Relationship Id="rId13" Type="http://schemas.openxmlformats.org/officeDocument/2006/relationships/slide" Target="slide10.xml"/><Relationship Id="rId18" Type="http://schemas.openxmlformats.org/officeDocument/2006/relationships/slide" Target="slide15.xml"/><Relationship Id="rId3" Type="http://schemas.openxmlformats.org/officeDocument/2006/relationships/slide" Target="slide20.xml"/><Relationship Id="rId7" Type="http://schemas.openxmlformats.org/officeDocument/2006/relationships/slide" Target="slide4.xml"/><Relationship Id="rId12" Type="http://schemas.openxmlformats.org/officeDocument/2006/relationships/slide" Target="slide9.xml"/><Relationship Id="rId17" Type="http://schemas.openxmlformats.org/officeDocument/2006/relationships/slide" Target="slide14.xml"/><Relationship Id="rId2" Type="http://schemas.openxmlformats.org/officeDocument/2006/relationships/notesSlide" Target="../notesSlides/notesSlide1.xml"/><Relationship Id="rId16" Type="http://schemas.openxmlformats.org/officeDocument/2006/relationships/slide" Target="slide13.xml"/><Relationship Id="rId20" Type="http://schemas.openxmlformats.org/officeDocument/2006/relationships/slide" Target="slide1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slide" Target="slide8.xml"/><Relationship Id="rId5" Type="http://schemas.openxmlformats.org/officeDocument/2006/relationships/slide" Target="slide3.xml"/><Relationship Id="rId15" Type="http://schemas.openxmlformats.org/officeDocument/2006/relationships/slide" Target="slide12.xml"/><Relationship Id="rId10" Type="http://schemas.openxmlformats.org/officeDocument/2006/relationships/slide" Target="slide7.xml"/><Relationship Id="rId19" Type="http://schemas.openxmlformats.org/officeDocument/2006/relationships/slide" Target="slide16.xml"/><Relationship Id="rId4" Type="http://schemas.openxmlformats.org/officeDocument/2006/relationships/image" Target="../media/image5.png"/><Relationship Id="rId9" Type="http://schemas.openxmlformats.org/officeDocument/2006/relationships/slide" Target="slide6.xml"/><Relationship Id="rId14" Type="http://schemas.openxmlformats.org/officeDocument/2006/relationships/slide" Target="slide1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19.xml"/><Relationship Id="rId2" Type="http://schemas.openxmlformats.org/officeDocument/2006/relationships/slide" Target="slide18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18.xml"/><Relationship Id="rId2" Type="http://schemas.openxmlformats.org/officeDocument/2006/relationships/slide" Target="slide1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02763" y="0"/>
            <a:ext cx="9781652" cy="403187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 smtClean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Christopher Robin </a:t>
            </a:r>
            <a:endParaRPr lang="ru-RU" sz="8000" b="1" cap="none" spc="0" dirty="0" smtClean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8000" b="1" cap="none" spc="0" dirty="0" smtClean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and Winnie-the-Pooh </a:t>
            </a:r>
            <a:endParaRPr lang="ru-RU" sz="8000" b="1" cap="none" spc="0" dirty="0" smtClean="0">
              <a:ln w="12700" cmpd="sng">
                <a:solidFill>
                  <a:srgbClr val="FF0000"/>
                </a:solidFill>
                <a:prstDash val="solid"/>
              </a:ln>
              <a:solidFill>
                <a:srgbClr val="FF000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9600" b="1" cap="none" spc="0" dirty="0" smtClean="0">
                <a:ln w="12700" cmpd="sng">
                  <a:solidFill>
                    <a:srgbClr val="FF0000"/>
                  </a:solidFill>
                  <a:prstDash val="solid"/>
                </a:ln>
                <a:solidFill>
                  <a:srgbClr val="00206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Quiz</a:t>
            </a:r>
            <a:endParaRPr lang="ru-RU" sz="9600" b="1" cap="none" spc="0" dirty="0">
              <a:ln w="12700" cmpd="sng">
                <a:solidFill>
                  <a:srgbClr val="FF0000"/>
                </a:solidFill>
                <a:prstDash val="solid"/>
              </a:ln>
              <a:solidFill>
                <a:srgbClr val="002060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Рисунок 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082074" y="2507218"/>
            <a:ext cx="1714739" cy="3848637"/>
          </a:xfrm>
          <a:prstGeom prst="rect">
            <a:avLst/>
          </a:prstGeom>
        </p:spPr>
      </p:pic>
      <p:pic>
        <p:nvPicPr>
          <p:cNvPr id="10" name="Рисунок 9"/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302763" y="2371186"/>
            <a:ext cx="3359187" cy="2188654"/>
          </a:xfrm>
          <a:prstGeom prst="rect">
            <a:avLst/>
          </a:prstGeom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6193589" y="2813484"/>
            <a:ext cx="3810000" cy="38100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0" y="6397228"/>
            <a:ext cx="51853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Гуила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Н.А., ГБОУ СОШ №347 СПБ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0592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04034" y="432109"/>
            <a:ext cx="985233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 Who is “Henry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Pootel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?”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Winnie-the-Pooh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A </a:t>
            </a:r>
            <a:r>
              <a:rPr lang="en-US" sz="4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cleaned-up Piglet</a:t>
            </a:r>
            <a:endParaRPr lang="en-US" sz="4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. One of Rabbit’s relations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71187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6554" y="524406"/>
            <a:ext cx="10866470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 What is Tigger’s favorite thing to do?</a:t>
            </a: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Bounce;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Garden;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Eat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hunny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742714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29268" y="430571"/>
            <a:ext cx="8872653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 What does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Roo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dislike?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Milk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Tigger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 Extract of Malt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453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9766" y="424857"/>
            <a:ext cx="11586117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 Which Character is not in either of the two original Pooh Books?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Tigger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Gopher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Kanga and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Roo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60047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79503" y="518752"/>
            <a:ext cx="1033718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 How long did the terrible flood last?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5 Days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3 Days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3 Weeks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691545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78780" y="330963"/>
            <a:ext cx="119132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Which book was not written by A. A. Milne?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Winnie-the-Pooh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The House at Pooh Corner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Adventures of Eeyore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4319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3732" y="475927"/>
            <a:ext cx="11764536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14. What is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Pooh’s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reason for why bees make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hunny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“Is for me to eat it”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.“Because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 they like to”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“To trap other critters”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992945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9878" y="799315"/>
            <a:ext cx="1091890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15. Where does Christopher Robin live?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Next Door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100 Acre Wood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In a 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Heffalump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Trap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97908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058451" y="554068"/>
            <a:ext cx="2370877" cy="2370877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2567608" y="2924945"/>
            <a:ext cx="6280565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Yes, it’s right!!!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250580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904315" y="646610"/>
            <a:ext cx="2422351" cy="2422351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927648" y="3068961"/>
            <a:ext cx="662271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No, it’s wrong!!!</a:t>
            </a:r>
            <a:endParaRPr lang="ru-RU" sz="7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3085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Рисунок 26">
            <a:hlinkClick r:id="rId3" action="ppaction://hlinksldjump"/>
          </p:cNvPr>
          <p:cNvPicPr>
            <a:picLocks noChangeAspect="1"/>
          </p:cNvPicPr>
          <p:nvPr/>
        </p:nvPicPr>
        <p:blipFill>
          <a:blip r:embed="rId4" cstate="email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864787" y="1139787"/>
            <a:ext cx="4462425" cy="4462425"/>
          </a:xfrm>
          <a:prstGeom prst="rect">
            <a:avLst/>
          </a:prstGeom>
        </p:spPr>
      </p:pic>
      <p:sp>
        <p:nvSpPr>
          <p:cNvPr id="19" name="Управляющая кнопка: настраиваемая 18">
            <a:hlinkClick r:id="rId5" action="ppaction://hlinksldjump" highlightClick="1"/>
          </p:cNvPr>
          <p:cNvSpPr/>
          <p:nvPr/>
        </p:nvSpPr>
        <p:spPr>
          <a:xfrm>
            <a:off x="2098922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Управляющая кнопка: настраиваемая 19">
            <a:hlinkClick r:id="rId7" action="ppaction://hlinksldjump" highlightClick="1"/>
          </p:cNvPr>
          <p:cNvSpPr/>
          <p:nvPr/>
        </p:nvSpPr>
        <p:spPr>
          <a:xfrm>
            <a:off x="2894452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Управляющая кнопка: настраиваемая 20">
            <a:hlinkClick r:id="rId8" action="ppaction://hlinksldjump" highlightClick="1"/>
          </p:cNvPr>
          <p:cNvSpPr/>
          <p:nvPr/>
        </p:nvSpPr>
        <p:spPr>
          <a:xfrm>
            <a:off x="3699695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Управляющая кнопка: настраиваемая 21">
            <a:hlinkClick r:id="rId9" action="ppaction://hlinksldjump" highlightClick="1"/>
          </p:cNvPr>
          <p:cNvSpPr/>
          <p:nvPr/>
        </p:nvSpPr>
        <p:spPr>
          <a:xfrm>
            <a:off x="4504938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Управляющая кнопка: настраиваемая 22">
            <a:hlinkClick r:id="rId10" action="ppaction://hlinksldjump" highlightClick="1"/>
          </p:cNvPr>
          <p:cNvSpPr/>
          <p:nvPr/>
        </p:nvSpPr>
        <p:spPr>
          <a:xfrm>
            <a:off x="5310181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" name="Управляющая кнопка: настраиваемая 23">
            <a:hlinkClick r:id="rId11" action="ppaction://hlinksldjump" highlightClick="1"/>
          </p:cNvPr>
          <p:cNvSpPr/>
          <p:nvPr/>
        </p:nvSpPr>
        <p:spPr>
          <a:xfrm>
            <a:off x="6115424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Управляющая кнопка: настраиваемая 24">
            <a:hlinkClick r:id="rId12" action="ppaction://hlinksldjump" highlightClick="1"/>
          </p:cNvPr>
          <p:cNvSpPr/>
          <p:nvPr/>
        </p:nvSpPr>
        <p:spPr>
          <a:xfrm>
            <a:off x="6920667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Управляющая кнопка: настраиваемая 25">
            <a:hlinkClick r:id="rId13" action="ppaction://hlinksldjump" highlightClick="1"/>
          </p:cNvPr>
          <p:cNvSpPr/>
          <p:nvPr/>
        </p:nvSpPr>
        <p:spPr>
          <a:xfrm>
            <a:off x="7706485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Управляющая кнопка: настраиваемая 41">
            <a:hlinkClick r:id="rId14" action="ppaction://hlinksldjump" highlightClick="1"/>
          </p:cNvPr>
          <p:cNvSpPr/>
          <p:nvPr/>
        </p:nvSpPr>
        <p:spPr>
          <a:xfrm>
            <a:off x="8492303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3" name="Управляющая кнопка: настраиваемая 42">
            <a:hlinkClick r:id="rId15" action="ppaction://hlinksldjump" highlightClick="1"/>
          </p:cNvPr>
          <p:cNvSpPr/>
          <p:nvPr/>
        </p:nvSpPr>
        <p:spPr>
          <a:xfrm>
            <a:off x="9317114" y="376662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4" name="Управляющая кнопка: настраиваемая 43">
            <a:hlinkClick r:id="rId16" action="ppaction://hlinksldjump" highlightClick="1"/>
          </p:cNvPr>
          <p:cNvSpPr/>
          <p:nvPr/>
        </p:nvSpPr>
        <p:spPr>
          <a:xfrm>
            <a:off x="4021967" y="5793833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Управляющая кнопка: настраиваемая 44">
            <a:hlinkClick r:id="rId17" action="ppaction://hlinksldjump" highlightClick="1"/>
          </p:cNvPr>
          <p:cNvSpPr/>
          <p:nvPr/>
        </p:nvSpPr>
        <p:spPr>
          <a:xfrm>
            <a:off x="4843504" y="5793833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Управляющая кнопка: настраиваемая 45">
            <a:hlinkClick r:id="rId18" action="ppaction://hlinksldjump" highlightClick="1"/>
          </p:cNvPr>
          <p:cNvSpPr/>
          <p:nvPr/>
        </p:nvSpPr>
        <p:spPr>
          <a:xfrm>
            <a:off x="5651077" y="5793833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13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Управляющая кнопка: настраиваемая 46">
            <a:hlinkClick r:id="rId19" action="ppaction://hlinksldjump" highlightClick="1"/>
          </p:cNvPr>
          <p:cNvSpPr/>
          <p:nvPr/>
        </p:nvSpPr>
        <p:spPr>
          <a:xfrm>
            <a:off x="6458650" y="5793833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14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8" name="Управляющая кнопка: настраиваемая 47">
            <a:hlinkClick r:id="rId20" action="ppaction://hlinksldjump" highlightClick="1"/>
          </p:cNvPr>
          <p:cNvSpPr/>
          <p:nvPr/>
        </p:nvSpPr>
        <p:spPr>
          <a:xfrm>
            <a:off x="7244468" y="5793833"/>
            <a:ext cx="785818" cy="571504"/>
          </a:xfrm>
          <a:prstGeom prst="actionButtonBlank">
            <a:avLst/>
          </a:prstGeom>
          <a:blipFill dpi="0" rotWithShape="1">
            <a:blip r:embed="rId6" cstate="email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a:blipFill>
          <a:ln>
            <a:solidFill>
              <a:srgbClr val="FF000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ru-RU" sz="3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15</a:t>
            </a:r>
            <a:endParaRPr lang="ru-RU" sz="36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19219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2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3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4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5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6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 animBg="1"/>
      <p:bldP spid="42" grpId="0" animBg="1"/>
      <p:bldP spid="43" grpId="0" animBg="1"/>
      <p:bldP spid="44" grpId="0" animBg="1"/>
      <p:bldP spid="45" grpId="0" animBg="1"/>
      <p:bldP spid="46" grpId="0" animBg="1"/>
      <p:bldP spid="47" grpId="0" animBg="1"/>
      <p:bldP spid="48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9367" y="1487502"/>
            <a:ext cx="3924472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5000" dirty="0" smtClean="0">
                <a:ln>
                  <a:solidFill>
                    <a:srgbClr val="FF0000"/>
                  </a:solidFill>
                </a:ln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Bye!</a:t>
            </a:r>
            <a:endParaRPr lang="ru-RU" sz="15000" dirty="0">
              <a:ln>
                <a:solidFill>
                  <a:srgbClr val="FF0000"/>
                </a:solidFill>
              </a:ln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email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977051" y="423846"/>
            <a:ext cx="5789341" cy="57893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180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889041" y="609026"/>
            <a:ext cx="10886948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742950" indent="-742950">
              <a:buAutoNum type="arabi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What is Winnie-the-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Pooh’s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favorite food?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rabicPeriod"/>
            </a:pP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Haycorns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Hunny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Birthday cake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2880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92402" y="567851"/>
            <a:ext cx="11598876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Which is NOT One of Eeyore’s Problems?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Bees bother him when he eats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His house keeps falling down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His tail keeps coming off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5993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8573" y="476859"/>
            <a:ext cx="11281719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Two of these characters are boys. Which one is a girl?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Piglet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Eeyore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Kanga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91599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42768" y="745695"/>
            <a:ext cx="8091164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What is a “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Smackerel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”?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A small taste of food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A fish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A slap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2593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05481" y="881618"/>
            <a:ext cx="1072566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Who originally wrote the Winnie-the-Pooh stories?</a:t>
            </a:r>
          </a:p>
          <a:p>
            <a:pPr marL="342900" indent="-342900">
              <a:buAutoNum type="alphaL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Disney;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A. A. Milne; </a:t>
            </a:r>
            <a:endParaRPr lang="ru-RU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lphaLcPeriod"/>
            </a:pPr>
            <a:r>
              <a:rPr lang="en-US" sz="36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Winnie-the-Pooh</a:t>
            </a:r>
            <a:endParaRPr lang="en-US" sz="36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80224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5688" y="268295"/>
            <a:ext cx="11846312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 Which of these sayings is not spoken by Pooh?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“Think, think, think”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“Oh, Bother”</a:t>
            </a:r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c. 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“That’s Re-</a:t>
            </a: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dikorus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”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40530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98490" y="684607"/>
            <a:ext cx="846142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 What is Eeyore’s favorite food?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Hunny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;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3" action="ppaction://hlinksldjump"/>
              </a:rPr>
              <a:t>Thistles;</a:t>
            </a:r>
            <a:r>
              <a:rPr lang="en-US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742950" indent="-742950">
              <a:buAutoNum type="alphaLcPeriod"/>
            </a:pPr>
            <a:r>
              <a:rPr lang="en-US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  <a:hlinkClick r:id="rId2" action="ppaction://hlinksldjump"/>
              </a:rPr>
              <a:t>Haycorns</a:t>
            </a:r>
            <a:endParaRPr lang="en-US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29169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5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309</TotalTime>
  <Words>362</Words>
  <Application>Microsoft Office PowerPoint</Application>
  <PresentationFormat>Произвольный</PresentationFormat>
  <Paragraphs>96</Paragraphs>
  <Slides>20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1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Лариса</cp:lastModifiedBy>
  <cp:revision>33</cp:revision>
  <dcterms:created xsi:type="dcterms:W3CDTF">2018-03-27T07:41:46Z</dcterms:created>
  <dcterms:modified xsi:type="dcterms:W3CDTF">2022-12-11T14:46:55Z</dcterms:modified>
</cp:coreProperties>
</file>