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5" autoAdjust="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FA989-64F9-4F0C-93AA-5C021D66BDAD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A9ECB-691F-4C41-BAE5-F628B1F0183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7321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602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Родственные слова – это слова,</a:t>
            </a:r>
            <a:r>
              <a:rPr lang="ru-RU" baseline="0" dirty="0" smtClean="0"/>
              <a:t> близкие по значению, у которых есть общая часть.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1124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Гриб, гора, грибной, лес, садовый, горняк, сад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056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гриб                 гора              сад                лес   </a:t>
            </a:r>
          </a:p>
          <a:p>
            <a:r>
              <a:rPr lang="ru-RU" dirty="0" smtClean="0"/>
              <a:t>грибной           горняк          садовый       лесной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2880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dirty="0" smtClean="0"/>
              <a:t>Нос, носильщик,</a:t>
            </a:r>
            <a:r>
              <a:rPr lang="ru-RU" baseline="0" dirty="0" smtClean="0"/>
              <a:t> носик;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baseline="0" dirty="0" smtClean="0"/>
              <a:t>Час, часть, часок;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ru-RU" baseline="0" dirty="0" smtClean="0"/>
              <a:t>Гусь, гусята, гусеница.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026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Нос, носик.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Час, часок.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Гусь, гусята.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659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r>
              <a:rPr lang="ru-RU" baseline="0" dirty="0" smtClean="0"/>
              <a:t>обры трудолюбивые животные.</a:t>
            </a:r>
          </a:p>
          <a:p>
            <a:r>
              <a:rPr lang="ru-RU" baseline="0" dirty="0" smtClean="0"/>
              <a:t>Звёздное небо очень красивое.</a:t>
            </a:r>
          </a:p>
          <a:p>
            <a:r>
              <a:rPr lang="ru-RU" baseline="0" dirty="0" smtClean="0"/>
              <a:t>Все знают бобровые домики и плотины.</a:t>
            </a:r>
          </a:p>
          <a:p>
            <a:r>
              <a:rPr lang="ru-RU" baseline="0" dirty="0" smtClean="0"/>
              <a:t>Звёзды находятся далеко от нас.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446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Бобры – трудолюбивые животные. Все знают бобровые домики и плотины.</a:t>
            </a:r>
          </a:p>
          <a:p>
            <a:endParaRPr lang="ru-RU" dirty="0" smtClean="0"/>
          </a:p>
          <a:p>
            <a:r>
              <a:rPr lang="ru-RU" dirty="0" smtClean="0"/>
              <a:t>Звёздное небо очень красивое. Звёзды находятся далеко от нас.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3268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A9ECB-691F-4C41-BAE5-F628B1F0183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02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61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2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411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4661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7906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589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8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96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28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962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04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74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6559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55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094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312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0E236-2002-48C8-BA09-36C977C542D5}" type="datetimeFigureOut">
              <a:rPr lang="ru-RU" smtClean="0"/>
              <a:t>22.04.2022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1095E6-1C4B-4F1D-8D6F-D8117A48B5D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96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2690336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b="1" dirty="0"/>
              <a:t>Субботина М. А., </a:t>
            </a:r>
          </a:p>
          <a:p>
            <a:pPr algn="ctr"/>
            <a:r>
              <a:rPr lang="ru-RU" sz="3200" b="1" dirty="0"/>
              <a:t>учитель начальных классов,</a:t>
            </a:r>
          </a:p>
          <a:p>
            <a:pPr algn="ctr"/>
            <a:r>
              <a:rPr lang="ru-RU" sz="3200" b="1" dirty="0"/>
              <a:t>МАОУ «СОШ № 5 г. </a:t>
            </a:r>
            <a:r>
              <a:rPr lang="ru-RU" sz="3200" b="1" dirty="0" err="1"/>
              <a:t>Сатки</a:t>
            </a:r>
            <a:r>
              <a:rPr lang="ru-RU" sz="3200" b="1" dirty="0"/>
              <a:t>»</a:t>
            </a:r>
          </a:p>
          <a:p>
            <a:pPr algn="ctr"/>
            <a:r>
              <a:rPr lang="ru-RU" sz="3200" b="1" dirty="0"/>
              <a:t>Что такое родственные слова?</a:t>
            </a:r>
          </a:p>
          <a:p>
            <a:pPr algn="ctr"/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21376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3321" y="2328599"/>
            <a:ext cx="76546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000" b="1" dirty="0">
                <a:solidFill>
                  <a:prstClr val="black"/>
                </a:solidFill>
                <a:latin typeface="Calibri" panose="020F0502020204030204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2734711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175" y="1136134"/>
            <a:ext cx="11025454" cy="2000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b="1" dirty="0"/>
              <a:t>Родственные слова </a:t>
            </a:r>
            <a:r>
              <a:rPr lang="ru-RU" sz="6000" b="1" dirty="0" smtClean="0"/>
              <a:t>–</a:t>
            </a:r>
          </a:p>
          <a:p>
            <a:pPr algn="ctr"/>
            <a:r>
              <a:rPr lang="ru-RU" sz="3200" b="1" dirty="0" smtClean="0">
                <a:solidFill>
                  <a:prstClr val="black"/>
                </a:solidFill>
                <a:latin typeface="Calibri" panose="020F0502020204030204"/>
              </a:rPr>
              <a:t>это </a:t>
            </a:r>
            <a:r>
              <a:rPr lang="ru-RU" sz="3200" b="1" dirty="0">
                <a:solidFill>
                  <a:prstClr val="black"/>
                </a:solidFill>
                <a:latin typeface="Calibri" panose="020F0502020204030204"/>
              </a:rPr>
              <a:t>слова, близкие по значению, у которых есть общая </a:t>
            </a:r>
            <a:r>
              <a:rPr lang="ru-RU" sz="3200" b="1" dirty="0" smtClean="0">
                <a:solidFill>
                  <a:prstClr val="black"/>
                </a:solidFill>
                <a:latin typeface="Calibri" panose="020F0502020204030204"/>
              </a:rPr>
              <a:t>часть</a:t>
            </a:r>
          </a:p>
          <a:p>
            <a:r>
              <a:rPr lang="ru-RU" sz="3200" b="1" dirty="0" smtClean="0">
                <a:solidFill>
                  <a:prstClr val="black"/>
                </a:solidFill>
                <a:latin typeface="Calibri" panose="020F0502020204030204"/>
              </a:rPr>
              <a:t>(</a:t>
            </a:r>
            <a:r>
              <a:rPr lang="ru-RU" sz="3200" b="1" u="sng" dirty="0" smtClean="0">
                <a:solidFill>
                  <a:prstClr val="black"/>
                </a:solidFill>
                <a:latin typeface="Calibri" panose="020F0502020204030204"/>
              </a:rPr>
              <a:t>сын</a:t>
            </a:r>
            <a:r>
              <a:rPr lang="ru-RU" sz="3200" b="1" dirty="0" smtClean="0">
                <a:solidFill>
                  <a:prstClr val="black"/>
                </a:solidFill>
                <a:latin typeface="Calibri" panose="020F0502020204030204"/>
              </a:rPr>
              <a:t>ок, </a:t>
            </a:r>
            <a:r>
              <a:rPr lang="ru-RU" sz="3200" b="1" u="sng" dirty="0" smtClean="0">
                <a:solidFill>
                  <a:prstClr val="black"/>
                </a:solidFill>
                <a:latin typeface="Calibri" panose="020F0502020204030204"/>
              </a:rPr>
              <a:t>сын</a:t>
            </a:r>
            <a:r>
              <a:rPr lang="ru-RU" sz="3200" b="1" dirty="0" smtClean="0">
                <a:solidFill>
                  <a:prstClr val="black"/>
                </a:solidFill>
                <a:latin typeface="Calibri" panose="020F0502020204030204"/>
              </a:rPr>
              <a:t>; </a:t>
            </a:r>
            <a:r>
              <a:rPr lang="ru-RU" sz="3200" b="1" u="sng" dirty="0" smtClean="0">
                <a:solidFill>
                  <a:prstClr val="black"/>
                </a:solidFill>
                <a:latin typeface="Calibri" panose="020F0502020204030204"/>
              </a:rPr>
              <a:t>вод</a:t>
            </a:r>
            <a:r>
              <a:rPr lang="ru-RU" sz="3200" b="1" dirty="0" smtClean="0">
                <a:solidFill>
                  <a:prstClr val="black"/>
                </a:solidFill>
                <a:latin typeface="Calibri" panose="020F0502020204030204"/>
              </a:rPr>
              <a:t>а, </a:t>
            </a:r>
            <a:r>
              <a:rPr lang="ru-RU" sz="3200" b="1" u="sng" dirty="0" smtClean="0">
                <a:solidFill>
                  <a:prstClr val="black"/>
                </a:solidFill>
                <a:latin typeface="Calibri" panose="020F0502020204030204"/>
              </a:rPr>
              <a:t>вод</a:t>
            </a:r>
            <a:r>
              <a:rPr lang="ru-RU" sz="3200" b="1" dirty="0" smtClean="0">
                <a:solidFill>
                  <a:prstClr val="black"/>
                </a:solidFill>
                <a:latin typeface="Calibri" panose="020F0502020204030204"/>
              </a:rPr>
              <a:t>яной).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5306328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4864" y="1796534"/>
            <a:ext cx="992802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/>
              <a:t>Гриб, гора, грибной, лес</a:t>
            </a:r>
            <a:r>
              <a:rPr lang="ru-RU" sz="4800" b="1" dirty="0" smtClean="0"/>
              <a:t>,</a:t>
            </a:r>
          </a:p>
          <a:p>
            <a:r>
              <a:rPr lang="ru-RU" sz="4800" b="1" dirty="0" smtClean="0"/>
              <a:t> </a:t>
            </a:r>
            <a:r>
              <a:rPr lang="ru-RU" sz="4800" b="1" dirty="0"/>
              <a:t>садовый, горняк, сад</a:t>
            </a:r>
          </a:p>
        </p:txBody>
      </p:sp>
    </p:spTree>
    <p:extLst>
      <p:ext uri="{BB962C8B-B14F-4D97-AF65-F5344CB8AC3E}">
        <p14:creationId xmlns:p14="http://schemas.microsoft.com/office/powerpoint/2010/main" val="18870075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5981" y="1150035"/>
            <a:ext cx="802771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u="sng" dirty="0"/>
              <a:t>гриб</a:t>
            </a:r>
            <a:r>
              <a:rPr lang="ru-RU" sz="2500" b="1" dirty="0"/>
              <a:t>                 </a:t>
            </a:r>
            <a:r>
              <a:rPr lang="ru-RU" sz="2500" b="1" u="sng" dirty="0"/>
              <a:t>гор</a:t>
            </a:r>
            <a:r>
              <a:rPr lang="ru-RU" sz="2500" b="1" dirty="0"/>
              <a:t>а              </a:t>
            </a:r>
            <a:r>
              <a:rPr lang="ru-RU" sz="2500" b="1" u="sng" dirty="0"/>
              <a:t>сад</a:t>
            </a:r>
            <a:r>
              <a:rPr lang="ru-RU" sz="2500" b="1" dirty="0"/>
              <a:t>                </a:t>
            </a:r>
            <a:r>
              <a:rPr lang="ru-RU" sz="2500" b="1" u="sng" dirty="0"/>
              <a:t>лес</a:t>
            </a:r>
            <a:r>
              <a:rPr lang="ru-RU" sz="2500" b="1" dirty="0"/>
              <a:t>   </a:t>
            </a:r>
          </a:p>
          <a:p>
            <a:r>
              <a:rPr lang="ru-RU" sz="2500" b="1" u="sng" dirty="0"/>
              <a:t>гриб</a:t>
            </a:r>
            <a:r>
              <a:rPr lang="ru-RU" sz="2500" b="1" dirty="0"/>
              <a:t>ной           </a:t>
            </a:r>
            <a:r>
              <a:rPr lang="ru-RU" sz="2500" b="1" u="sng" dirty="0"/>
              <a:t>гор</a:t>
            </a:r>
            <a:r>
              <a:rPr lang="ru-RU" sz="2500" b="1" dirty="0"/>
              <a:t>няк          </a:t>
            </a:r>
            <a:r>
              <a:rPr lang="ru-RU" sz="2500" b="1" u="sng" dirty="0"/>
              <a:t>сад</a:t>
            </a:r>
            <a:r>
              <a:rPr lang="ru-RU" sz="2500" b="1" dirty="0"/>
              <a:t>овый       </a:t>
            </a:r>
            <a:r>
              <a:rPr lang="ru-RU" sz="2500" b="1" u="sng" dirty="0"/>
              <a:t>лес</a:t>
            </a:r>
            <a:r>
              <a:rPr lang="ru-RU" sz="2500" b="1" dirty="0"/>
              <a:t>ной</a:t>
            </a:r>
          </a:p>
        </p:txBody>
      </p:sp>
      <p:pic>
        <p:nvPicPr>
          <p:cNvPr id="1030" name="Picture 6" descr="Белый гриб — Википед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128981" y="2897716"/>
            <a:ext cx="1749425" cy="1166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гора — Викисловарь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253" y="2897716"/>
            <a:ext cx="1676147" cy="120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Европейский сад своими руками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546" y="2902064"/>
            <a:ext cx="1125553" cy="130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Леса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75" y="2897716"/>
            <a:ext cx="1901825" cy="130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694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Игра «Третий лишний»</a:t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69753" y="1930400"/>
            <a:ext cx="811084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3600" b="1" dirty="0"/>
              <a:t>Нос, носильщик, носик;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3600" b="1" dirty="0"/>
              <a:t>Час, часть, часок;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3600" b="1" dirty="0"/>
              <a:t>Гусь, гусята, гусеница.</a:t>
            </a:r>
          </a:p>
        </p:txBody>
      </p:sp>
    </p:spTree>
    <p:extLst>
      <p:ext uri="{BB962C8B-B14F-4D97-AF65-F5344CB8AC3E}">
        <p14:creationId xmlns:p14="http://schemas.microsoft.com/office/powerpoint/2010/main" val="1727756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6856" y="832535"/>
            <a:ext cx="80158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5400" b="1" u="sng" dirty="0">
                <a:solidFill>
                  <a:prstClr val="black"/>
                </a:solidFill>
                <a:latin typeface="Calibri" panose="020F0502020204030204"/>
              </a:rPr>
              <a:t>Нос</a:t>
            </a:r>
            <a:r>
              <a:rPr lang="ru-RU" sz="5400" b="1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ru-RU" sz="5400" b="1" u="sng" dirty="0">
                <a:solidFill>
                  <a:prstClr val="black"/>
                </a:solidFill>
                <a:latin typeface="Calibri" panose="020F0502020204030204"/>
              </a:rPr>
              <a:t>нос</a:t>
            </a:r>
            <a:r>
              <a:rPr lang="ru-RU" sz="5400" b="1" dirty="0">
                <a:solidFill>
                  <a:prstClr val="black"/>
                </a:solidFill>
                <a:latin typeface="Calibri" panose="020F0502020204030204"/>
              </a:rPr>
              <a:t>ик</a:t>
            </a:r>
            <a:r>
              <a:rPr lang="ru-RU" sz="5400" b="1" dirty="0" smtClean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  <a:p>
            <a:pPr lvl="0"/>
            <a:endParaRPr lang="ru-RU" sz="5400" b="1" dirty="0">
              <a:solidFill>
                <a:prstClr val="black"/>
              </a:solidFill>
              <a:latin typeface="Calibri" panose="020F0502020204030204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5400" b="1" u="sng" dirty="0">
                <a:solidFill>
                  <a:prstClr val="black"/>
                </a:solidFill>
                <a:latin typeface="Calibri" panose="020F0502020204030204"/>
              </a:rPr>
              <a:t>Час</a:t>
            </a:r>
            <a:r>
              <a:rPr lang="ru-RU" sz="5400" b="1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ru-RU" sz="5400" b="1" u="sng" dirty="0">
                <a:solidFill>
                  <a:prstClr val="black"/>
                </a:solidFill>
                <a:latin typeface="Calibri" panose="020F0502020204030204"/>
              </a:rPr>
              <a:t>час</a:t>
            </a:r>
            <a:r>
              <a:rPr lang="ru-RU" sz="5400" b="1" dirty="0">
                <a:solidFill>
                  <a:prstClr val="black"/>
                </a:solidFill>
                <a:latin typeface="Calibri" panose="020F0502020204030204"/>
              </a:rPr>
              <a:t>ок</a:t>
            </a:r>
            <a:r>
              <a:rPr lang="ru-RU" sz="5400" b="1" dirty="0" smtClean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  <a:p>
            <a:pPr lvl="0"/>
            <a:endParaRPr lang="ru-RU" sz="5400" b="1" dirty="0">
              <a:solidFill>
                <a:prstClr val="black"/>
              </a:solidFill>
              <a:latin typeface="Calibri" panose="020F0502020204030204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5400" b="1" u="sng" dirty="0">
                <a:solidFill>
                  <a:prstClr val="black"/>
                </a:solidFill>
                <a:latin typeface="Calibri" panose="020F0502020204030204"/>
              </a:rPr>
              <a:t>Гусь</a:t>
            </a:r>
            <a:r>
              <a:rPr lang="ru-RU" sz="5400" b="1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ru-RU" sz="5400" b="1" u="sng" dirty="0">
                <a:solidFill>
                  <a:prstClr val="black"/>
                </a:solidFill>
                <a:latin typeface="Calibri" panose="020F0502020204030204"/>
              </a:rPr>
              <a:t>гус</a:t>
            </a:r>
            <a:r>
              <a:rPr lang="ru-RU" sz="5400" b="1" dirty="0">
                <a:solidFill>
                  <a:prstClr val="black"/>
                </a:solidFill>
                <a:latin typeface="Calibri" panose="020F0502020204030204"/>
              </a:rPr>
              <a:t>ята.</a:t>
            </a:r>
          </a:p>
        </p:txBody>
      </p:sp>
      <p:pic>
        <p:nvPicPr>
          <p:cNvPr id="2050" name="Picture 2" descr="Дышащий нос – красивый нос - Сentrplastic.r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075" y="139700"/>
            <a:ext cx="1698893" cy="1698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Часы настенные MIRRON Р2981А ЧБ - 1 110 руб. Интернет-магазин наручных часов  kdtime.ru - Калининград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300" y="1838593"/>
            <a:ext cx="2235200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Гусята - кормление и содержание первые 3 недели, чем и как кормить  маленьких, недельных гусят в домашних условиях, видео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27918"/>
            <a:ext cx="2959100" cy="1834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9344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3900" y="1419136"/>
            <a:ext cx="81153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Бобры </a:t>
            </a:r>
            <a:r>
              <a:rPr lang="ru-RU" sz="3200" b="1" dirty="0" smtClean="0"/>
              <a:t>- трудолюбивые </a:t>
            </a:r>
            <a:r>
              <a:rPr lang="ru-RU" sz="3200" b="1" dirty="0"/>
              <a:t>животные.</a:t>
            </a:r>
          </a:p>
          <a:p>
            <a:r>
              <a:rPr lang="ru-RU" sz="3200" b="1" dirty="0"/>
              <a:t>Звёздное небо очень красивое.</a:t>
            </a:r>
          </a:p>
          <a:p>
            <a:r>
              <a:rPr lang="ru-RU" sz="3200" b="1" dirty="0"/>
              <a:t>Все знают бобровые домики и плотины</a:t>
            </a:r>
            <a:r>
              <a:rPr lang="ru-RU" sz="2800" b="1" dirty="0"/>
              <a:t>.</a:t>
            </a:r>
          </a:p>
          <a:p>
            <a:r>
              <a:rPr lang="ru-RU" sz="2800" b="1" dirty="0"/>
              <a:t>Звёзды находятся далеко от нас.</a:t>
            </a:r>
          </a:p>
        </p:txBody>
      </p:sp>
    </p:spTree>
    <p:extLst>
      <p:ext uri="{BB962C8B-B14F-4D97-AF65-F5344CB8AC3E}">
        <p14:creationId xmlns:p14="http://schemas.microsoft.com/office/powerpoint/2010/main" val="5380439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1710" y="1243737"/>
            <a:ext cx="784959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/>
              <a:t>Бобр</a:t>
            </a:r>
            <a:r>
              <a:rPr lang="ru-RU" sz="2400" b="1" dirty="0"/>
              <a:t>ы – трудолюбивые животные. Все знают </a:t>
            </a:r>
            <a:r>
              <a:rPr lang="ru-RU" sz="2400" b="1" u="sng" dirty="0"/>
              <a:t>бобр</a:t>
            </a:r>
            <a:r>
              <a:rPr lang="ru-RU" sz="2400" b="1" dirty="0"/>
              <a:t>овые домики и плотины</a:t>
            </a:r>
            <a:r>
              <a:rPr lang="ru-RU" sz="2400" b="1" dirty="0" smtClean="0"/>
              <a:t>.</a:t>
            </a:r>
          </a:p>
          <a:p>
            <a:endParaRPr lang="ru-RU" sz="2400" b="1" dirty="0"/>
          </a:p>
          <a:p>
            <a:endParaRPr lang="ru-RU" sz="2400" b="1" dirty="0" smtClean="0"/>
          </a:p>
          <a:p>
            <a:endParaRPr lang="ru-RU" sz="2400" b="1" dirty="0"/>
          </a:p>
          <a:p>
            <a:endParaRPr lang="ru-RU" sz="2400" b="1" dirty="0"/>
          </a:p>
          <a:p>
            <a:r>
              <a:rPr lang="ru-RU" sz="2400" b="1" u="sng" dirty="0"/>
              <a:t>Звёзд</a:t>
            </a:r>
            <a:r>
              <a:rPr lang="ru-RU" sz="2400" b="1" dirty="0"/>
              <a:t>ное небо очень красивое. </a:t>
            </a:r>
            <a:r>
              <a:rPr lang="ru-RU" sz="2400" b="1" u="sng" dirty="0"/>
              <a:t>Звёзд</a:t>
            </a:r>
            <a:r>
              <a:rPr lang="ru-RU" sz="2400" b="1" dirty="0"/>
              <a:t>ы находятся далеко от нас.</a:t>
            </a:r>
          </a:p>
          <a:p>
            <a:endParaRPr lang="ru-RU" dirty="0"/>
          </a:p>
        </p:txBody>
      </p:sp>
      <p:pic>
        <p:nvPicPr>
          <p:cNvPr id="3076" name="Picture 4" descr="Бобр по природе добр! - Гатчинская правд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375" y="1446937"/>
            <a:ext cx="3057525" cy="2031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Сочинение &quot;Звёздное небо&quot; (3 класс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5" y="4096441"/>
            <a:ext cx="2709333" cy="20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8823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60021" y="1175143"/>
            <a:ext cx="8431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Родственные слова </a:t>
            </a: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prstClr val="black"/>
                </a:solidFill>
                <a:latin typeface="Calibri" panose="020F0502020204030204"/>
              </a:rPr>
              <a:t>это 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/>
              </a:rPr>
              <a:t>слова, близкие по значению, у которых есть общая часть</a:t>
            </a:r>
          </a:p>
          <a:p>
            <a:pPr algn="ctr"/>
            <a:r>
              <a:rPr lang="ru-RU" sz="3600" b="1" dirty="0">
                <a:solidFill>
                  <a:prstClr val="black"/>
                </a:solidFill>
                <a:latin typeface="Calibri" panose="020F0502020204030204"/>
              </a:rPr>
              <a:t>(</a:t>
            </a:r>
            <a:r>
              <a:rPr lang="ru-RU" sz="3600" b="1" u="sng" dirty="0">
                <a:solidFill>
                  <a:prstClr val="black"/>
                </a:solidFill>
                <a:latin typeface="Calibri" panose="020F0502020204030204"/>
              </a:rPr>
              <a:t>сын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/>
              </a:rPr>
              <a:t>ок, </a:t>
            </a:r>
            <a:r>
              <a:rPr lang="ru-RU" sz="3600" b="1" u="sng" dirty="0">
                <a:solidFill>
                  <a:prstClr val="black"/>
                </a:solidFill>
                <a:latin typeface="Calibri" panose="020F0502020204030204"/>
              </a:rPr>
              <a:t>сын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/>
              </a:rPr>
              <a:t>; </a:t>
            </a:r>
            <a:r>
              <a:rPr lang="ru-RU" sz="3600" b="1" u="sng" dirty="0">
                <a:solidFill>
                  <a:prstClr val="black"/>
                </a:solidFill>
                <a:latin typeface="Calibri" panose="020F0502020204030204"/>
              </a:rPr>
              <a:t>вод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/>
              </a:rPr>
              <a:t>а, </a:t>
            </a:r>
            <a:r>
              <a:rPr lang="ru-RU" sz="3600" b="1" u="sng" dirty="0">
                <a:solidFill>
                  <a:prstClr val="black"/>
                </a:solidFill>
                <a:latin typeface="Calibri" panose="020F0502020204030204"/>
              </a:rPr>
              <a:t>вод</a:t>
            </a:r>
            <a:r>
              <a:rPr lang="ru-RU" sz="3600" b="1" dirty="0">
                <a:solidFill>
                  <a:prstClr val="black"/>
                </a:solidFill>
                <a:latin typeface="Calibri" panose="020F0502020204030204"/>
              </a:rPr>
              <a:t>яной).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2589171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192</TotalTime>
  <Words>304</Words>
  <Application>Microsoft Office PowerPoint</Application>
  <PresentationFormat>Широкоэкранный</PresentationFormat>
  <Paragraphs>60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Игра «Третий лишний»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 Windows</cp:lastModifiedBy>
  <cp:revision>27</cp:revision>
  <dcterms:created xsi:type="dcterms:W3CDTF">2022-04-21T06:54:50Z</dcterms:created>
  <dcterms:modified xsi:type="dcterms:W3CDTF">2022-04-22T07:44:36Z</dcterms:modified>
</cp:coreProperties>
</file>