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1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B6EB4-0D51-49C1-B985-019DE960CE27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CB718-6BB4-4CA0-A1D2-2C4926EA4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CB718-6BB4-4CA0-A1D2-2C4926EA4E3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88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andex.ru/video/preview/?filmId=1983675184537673386&amp;text=%D0%BC%D0%B0%D0%BC%D0%B0+%D0%BE%D1%87%D0%B5%D0%BD%D1%8C+%D1%85%D0%BE%D1%87%D0%B5%D1%82%D1%81%D1%8F+%D0%BF%D0%B8%D1%82%D1%8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ветлана Копылова - Город ангел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28"/>
            <a:ext cx="9252520" cy="7025681"/>
          </a:xfrm>
        </p:spPr>
      </p:pic>
    </p:spTree>
    <p:extLst>
      <p:ext uri="{BB962C8B-B14F-4D97-AF65-F5344CB8AC3E}">
        <p14:creationId xmlns:p14="http://schemas.microsoft.com/office/powerpoint/2010/main" val="243266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327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4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709"/>
            <a:ext cx="5132388" cy="384929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12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21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Мама, так хочется пить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endParaRPr lang="ru-RU" sz="1400" b="1" u="sng" dirty="0">
              <a:hlinkClick r:id="rId2"/>
            </a:endParaRPr>
          </a:p>
          <a:p>
            <a:endParaRPr lang="ru-RU" sz="1400" b="1" u="sng" dirty="0" smtClean="0">
              <a:hlinkClick r:id="rId2"/>
            </a:endParaRPr>
          </a:p>
          <a:p>
            <a:r>
              <a:rPr lang="ru-RU" sz="1400" b="1" u="sng" dirty="0" smtClean="0">
                <a:hlinkClick r:id="rId2"/>
              </a:rPr>
              <a:t>https</a:t>
            </a:r>
            <a:r>
              <a:rPr lang="ru-RU" sz="1400" b="1" u="sng" dirty="0">
                <a:hlinkClick r:id="rId2"/>
              </a:rPr>
              <a:t>://yandex.ru/video/preview/?filmId=1983675184537673386&amp;text=%D0%BC%D0%B0%D0%BC%D0%B0+%D0%BE%D1%87%D0%B5%D0%BD%D1%8C+%D1%85%D0%BE%D1%87%D0%B5%D1%82%D1%81%D1%8F+%D0%BF%D0%B8%D1%82%D1%8C</a:t>
            </a:r>
            <a:r>
              <a:rPr lang="ru-RU" sz="1400" b="1" u="sng" dirty="0"/>
              <a:t>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9856"/>
            <a:ext cx="8640960" cy="415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90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30265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4.1 Знай их поименн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350"/>
            <a:ext cx="9195315" cy="6244662"/>
          </a:xfrm>
        </p:spPr>
      </p:pic>
    </p:spTree>
    <p:extLst>
      <p:ext uri="{BB962C8B-B14F-4D97-AF65-F5344CB8AC3E}">
        <p14:creationId xmlns:p14="http://schemas.microsoft.com/office/powerpoint/2010/main" val="30682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" y="0"/>
            <a:ext cx="9120655" cy="68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44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3343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19</Words>
  <Application>Microsoft Office PowerPoint</Application>
  <PresentationFormat>Экран (4:3)</PresentationFormat>
  <Paragraphs>22</Paragraphs>
  <Slides>10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Мама, так хочется пить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Киршбаум</dc:creator>
  <cp:lastModifiedBy>User</cp:lastModifiedBy>
  <cp:revision>12</cp:revision>
  <dcterms:created xsi:type="dcterms:W3CDTF">2020-05-12T07:24:40Z</dcterms:created>
  <dcterms:modified xsi:type="dcterms:W3CDTF">2022-11-07T08:09:59Z</dcterms:modified>
</cp:coreProperties>
</file>