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66" r:id="rId5"/>
    <p:sldId id="258" r:id="rId6"/>
    <p:sldId id="264" r:id="rId7"/>
    <p:sldId id="259" r:id="rId8"/>
    <p:sldId id="260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9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7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6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6860-95BA-4144-89A2-B2A5651FFE7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6CF0-54BA-491B-84C0-A90CB59B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9/04/24/s_5cc00e68f07c8/1146294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2" y="709683"/>
            <a:ext cx="8475260" cy="5104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0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9" y="220923"/>
            <a:ext cx="3097086" cy="2740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92" y="3154591"/>
            <a:ext cx="2783868" cy="2783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665" y="5938459"/>
            <a:ext cx="619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Движение на велосипедах запрещено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890" y="2765255"/>
            <a:ext cx="295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Скользкая дорога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24849" y="2980698"/>
            <a:ext cx="547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Движение пешеходов запрещено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87" y="0"/>
            <a:ext cx="3020177" cy="3020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9851" y="6196084"/>
            <a:ext cx="3202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Дорожные работы 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2" y="3398292"/>
            <a:ext cx="3669361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1/05/s_586e503a75f8c/520077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20" y="138545"/>
            <a:ext cx="2468894" cy="2698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922" y="2703016"/>
            <a:ext cx="111911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Красным – урок показался сложным, было много </a:t>
            </a:r>
          </a:p>
          <a:p>
            <a:r>
              <a:rPr lang="ru-RU" sz="3200" dirty="0"/>
              <a:t>непонятных заданий, мне нужна была  помощь. </a:t>
            </a:r>
          </a:p>
          <a:p>
            <a:r>
              <a:rPr lang="ru-RU" sz="3200" dirty="0"/>
              <a:t> Жёлтым – урок понравился, но были затруднения</a:t>
            </a:r>
          </a:p>
          <a:p>
            <a:r>
              <a:rPr lang="ru-RU" sz="3200" dirty="0"/>
              <a:t> в заданиях, иногда нуждался в помощи</a:t>
            </a:r>
            <a:r>
              <a:rPr lang="ru-RU" sz="3200" dirty="0" smtClean="0"/>
              <a:t>.</a:t>
            </a:r>
            <a:r>
              <a:rPr lang="ru-RU" sz="3200" dirty="0"/>
              <a:t> </a:t>
            </a:r>
          </a:p>
          <a:p>
            <a:r>
              <a:rPr lang="ru-RU" sz="3200" dirty="0" smtClean="0"/>
              <a:t>Зелёным </a:t>
            </a:r>
            <a:r>
              <a:rPr lang="ru-RU" sz="3200" dirty="0"/>
              <a:t>– мне урок понравился, было всё понятно, </a:t>
            </a:r>
            <a:endParaRPr lang="ru-RU" sz="3200" dirty="0" smtClean="0"/>
          </a:p>
          <a:p>
            <a:r>
              <a:rPr lang="ru-RU" sz="3200" dirty="0" smtClean="0"/>
              <a:t>даже </a:t>
            </a:r>
            <a:r>
              <a:rPr lang="ru-RU" sz="3200" dirty="0"/>
              <a:t>могу помочь другим.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6004" y="4631142"/>
            <a:ext cx="655093" cy="5595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2829" y="3621207"/>
            <a:ext cx="655093" cy="5595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6004" y="2698504"/>
            <a:ext cx="655093" cy="559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3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7" y="177422"/>
            <a:ext cx="6596419" cy="6469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86" y="177423"/>
            <a:ext cx="5508054" cy="64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2f9/00029780-b8a38647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78" y="0"/>
            <a:ext cx="1095120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Знаки </a:t>
            </a:r>
            <a:r>
              <a:rPr lang="ru-RU" sz="4800" dirty="0" err="1"/>
              <a:t>г..в</a:t>
            </a:r>
            <a:r>
              <a:rPr lang="ru-RU" sz="4800" dirty="0"/>
              <a:t>…</a:t>
            </a:r>
            <a:r>
              <a:rPr lang="ru-RU" sz="4800" dirty="0" err="1"/>
              <a:t>рят</a:t>
            </a:r>
            <a:r>
              <a:rPr lang="ru-RU" sz="4800" dirty="0"/>
              <a:t> в…</a:t>
            </a:r>
            <a:r>
              <a:rPr lang="ru-RU" sz="4800" dirty="0" err="1"/>
              <a:t>дителям</a:t>
            </a:r>
            <a:r>
              <a:rPr lang="ru-RU" sz="4800" dirty="0"/>
              <a:t> и </a:t>
            </a:r>
            <a:endParaRPr lang="ru-RU" sz="4800" dirty="0" smtClean="0"/>
          </a:p>
          <a:p>
            <a:r>
              <a:rPr lang="ru-RU" sz="4800" dirty="0" smtClean="0"/>
              <a:t>п</a:t>
            </a:r>
            <a:r>
              <a:rPr lang="ru-RU" sz="4800" dirty="0"/>
              <a:t>..</a:t>
            </a:r>
            <a:r>
              <a:rPr lang="ru-RU" sz="4800" dirty="0" err="1"/>
              <a:t>шеходам</a:t>
            </a:r>
            <a:r>
              <a:rPr lang="ru-RU" sz="4800" dirty="0"/>
              <a:t> об опа</a:t>
            </a:r>
            <a:r>
              <a:rPr lang="ru-RU" sz="4800" b="1" dirty="0"/>
              <a:t>сн</a:t>
            </a:r>
            <a:r>
              <a:rPr lang="ru-RU" sz="4800" dirty="0"/>
              <a:t>ых </a:t>
            </a:r>
            <a:r>
              <a:rPr lang="ru-RU" sz="4800" dirty="0" err="1"/>
              <a:t>уч</a:t>
            </a:r>
            <a:r>
              <a:rPr lang="ru-RU" sz="4800" dirty="0"/>
              <a:t>..</a:t>
            </a:r>
            <a:r>
              <a:rPr lang="ru-RU" sz="4800" dirty="0" err="1"/>
              <a:t>стках</a:t>
            </a:r>
            <a:r>
              <a:rPr lang="ru-RU" sz="4800" dirty="0"/>
              <a:t>  д..</a:t>
            </a:r>
            <a:r>
              <a:rPr lang="ru-RU" sz="4800" dirty="0" err="1"/>
              <a:t>роги</a:t>
            </a:r>
            <a:r>
              <a:rPr lang="ru-RU" sz="4800" dirty="0"/>
              <a:t> </a:t>
            </a:r>
            <a:endParaRPr lang="ru-RU" sz="4800" dirty="0" smtClean="0"/>
          </a:p>
          <a:p>
            <a:r>
              <a:rPr lang="ru-RU" sz="4800" dirty="0" err="1" smtClean="0"/>
              <a:t>запр</a:t>
            </a:r>
            <a:r>
              <a:rPr lang="ru-RU" sz="4800" dirty="0"/>
              <a:t>..щ…</a:t>
            </a:r>
            <a:r>
              <a:rPr lang="ru-RU" sz="4800" dirty="0" err="1"/>
              <a:t>ющие</a:t>
            </a:r>
            <a:r>
              <a:rPr lang="ru-RU" sz="4800" dirty="0"/>
              <a:t> знаки </a:t>
            </a:r>
            <a:r>
              <a:rPr lang="ru-RU" sz="4800" b="1" dirty="0"/>
              <a:t>вв</a:t>
            </a:r>
            <a:r>
              <a:rPr lang="ru-RU" sz="4800" dirty="0"/>
              <a:t>одят запреты </a:t>
            </a:r>
            <a:endParaRPr lang="ru-RU" sz="4800" dirty="0" smtClean="0"/>
          </a:p>
          <a:p>
            <a:r>
              <a:rPr lang="ru-RU" sz="4800" dirty="0" smtClean="0"/>
              <a:t>пр</a:t>
            </a:r>
            <a:r>
              <a:rPr lang="ru-RU" sz="4800" b="1" dirty="0" smtClean="0"/>
              <a:t>е</a:t>
            </a:r>
            <a:r>
              <a:rPr lang="ru-RU" sz="4800" dirty="0" smtClean="0"/>
              <a:t>дупреждающие знаки</a:t>
            </a:r>
          </a:p>
          <a:p>
            <a:r>
              <a:rPr lang="ru-RU" sz="4800" dirty="0" smtClean="0"/>
              <a:t> </a:t>
            </a:r>
            <a:r>
              <a:rPr lang="ru-RU" sz="4800" dirty="0"/>
              <a:t>пр</a:t>
            </a:r>
            <a:r>
              <a:rPr lang="ru-RU" sz="4800" b="1" dirty="0"/>
              <a:t>е</a:t>
            </a:r>
            <a:r>
              <a:rPr lang="ru-RU" sz="4800" dirty="0"/>
              <a:t>дупреждают </a:t>
            </a:r>
            <a:r>
              <a:rPr lang="ru-RU" sz="4800" dirty="0" err="1"/>
              <a:t>уч</a:t>
            </a:r>
            <a:r>
              <a:rPr lang="ru-RU" sz="4800" dirty="0"/>
              <a:t>..</a:t>
            </a:r>
            <a:r>
              <a:rPr lang="ru-RU" sz="4800" dirty="0" err="1"/>
              <a:t>с</a:t>
            </a:r>
            <a:r>
              <a:rPr lang="ru-RU" sz="4800" b="1" dirty="0" err="1"/>
              <a:t>т</a:t>
            </a:r>
            <a:r>
              <a:rPr lang="ru-RU" sz="4800" dirty="0" err="1"/>
              <a:t>ников</a:t>
            </a:r>
            <a:r>
              <a:rPr lang="ru-RU" sz="4800" dirty="0"/>
              <a:t> </a:t>
            </a:r>
            <a:r>
              <a:rPr lang="ru-RU" sz="4800" dirty="0" err="1"/>
              <a:t>дв</a:t>
            </a:r>
            <a:r>
              <a:rPr lang="ru-RU" sz="4800" dirty="0"/>
              <a:t>..</a:t>
            </a:r>
            <a:r>
              <a:rPr lang="ru-RU" sz="4800" dirty="0" err="1"/>
              <a:t>жен</a:t>
            </a:r>
            <a:r>
              <a:rPr lang="ru-RU" sz="4800" b="1" dirty="0" err="1"/>
              <a:t>и</a:t>
            </a:r>
            <a:r>
              <a:rPr lang="ru-RU" sz="4800" dirty="0" err="1"/>
              <a:t>я</a:t>
            </a:r>
            <a:r>
              <a:rPr lang="ru-RU" sz="4800" dirty="0"/>
              <a:t> </a:t>
            </a:r>
            <a:endParaRPr lang="ru-RU" sz="4800" dirty="0" smtClean="0"/>
          </a:p>
          <a:p>
            <a:r>
              <a:rPr lang="ru-RU" sz="4800" dirty="0" smtClean="0"/>
              <a:t>об опа</a:t>
            </a:r>
            <a:r>
              <a:rPr lang="ru-RU" sz="4800" b="1" dirty="0" smtClean="0"/>
              <a:t>сн</a:t>
            </a:r>
            <a:r>
              <a:rPr lang="ru-RU" sz="4800" dirty="0" smtClean="0"/>
              <a:t>ости в..</a:t>
            </a:r>
            <a:r>
              <a:rPr lang="ru-RU" sz="4800" dirty="0" err="1" smtClean="0"/>
              <a:t>дители</a:t>
            </a:r>
            <a:r>
              <a:rPr lang="ru-RU" sz="4800" dirty="0" smtClean="0"/>
              <a:t> </a:t>
            </a:r>
          </a:p>
          <a:p>
            <a:r>
              <a:rPr lang="ru-RU" sz="4800" dirty="0" smtClean="0"/>
              <a:t>и п..</a:t>
            </a:r>
            <a:r>
              <a:rPr lang="ru-RU" sz="4800" dirty="0" err="1" smtClean="0"/>
              <a:t>шеходы</a:t>
            </a:r>
            <a:r>
              <a:rPr lang="ru-RU" sz="4800" dirty="0" smtClean="0"/>
              <a:t> должны знать правила </a:t>
            </a:r>
          </a:p>
          <a:p>
            <a:r>
              <a:rPr lang="ru-RU" sz="4800" dirty="0" smtClean="0"/>
              <a:t>д..</a:t>
            </a:r>
            <a:r>
              <a:rPr lang="ru-RU" sz="4800" dirty="0" err="1" smtClean="0"/>
              <a:t>рожного</a:t>
            </a:r>
            <a:r>
              <a:rPr lang="ru-RU" sz="4800" dirty="0" smtClean="0"/>
              <a:t> </a:t>
            </a:r>
            <a:r>
              <a:rPr lang="ru-RU" sz="4800" dirty="0" err="1" smtClean="0"/>
              <a:t>дв</a:t>
            </a:r>
            <a:r>
              <a:rPr lang="ru-RU" sz="4800" dirty="0" smtClean="0"/>
              <a:t>..</a:t>
            </a:r>
            <a:r>
              <a:rPr lang="ru-RU" sz="4800" dirty="0" err="1" smtClean="0"/>
              <a:t>жения</a:t>
            </a:r>
            <a:r>
              <a:rPr lang="ru-RU" sz="4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0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171567"/>
            <a:ext cx="113139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Знаки </a:t>
            </a:r>
            <a:r>
              <a:rPr lang="ru-RU" sz="3600" dirty="0" smtClean="0"/>
              <a:t>г…</a:t>
            </a:r>
            <a:r>
              <a:rPr lang="ru-RU" sz="3600" dirty="0" err="1" smtClean="0"/>
              <a:t>ворят</a:t>
            </a:r>
            <a:r>
              <a:rPr lang="ru-RU" sz="3600" dirty="0" smtClean="0"/>
              <a:t> в…</a:t>
            </a:r>
            <a:r>
              <a:rPr lang="ru-RU" sz="3600" dirty="0" err="1" smtClean="0"/>
              <a:t>дителям</a:t>
            </a:r>
            <a:r>
              <a:rPr lang="ru-RU" sz="3600" dirty="0" smtClean="0"/>
              <a:t> </a:t>
            </a:r>
            <a:r>
              <a:rPr lang="ru-RU" sz="3600" dirty="0"/>
              <a:t>и </a:t>
            </a:r>
            <a:r>
              <a:rPr lang="ru-RU" sz="3600" dirty="0" smtClean="0"/>
              <a:t>п..</a:t>
            </a:r>
            <a:r>
              <a:rPr lang="ru-RU" sz="3600" dirty="0" err="1" smtClean="0"/>
              <a:t>шеходам</a:t>
            </a:r>
            <a:r>
              <a:rPr lang="ru-RU" sz="3600" dirty="0" smtClean="0"/>
              <a:t> </a:t>
            </a:r>
            <a:r>
              <a:rPr lang="ru-RU" sz="3600" dirty="0"/>
              <a:t>об опа</a:t>
            </a:r>
            <a:r>
              <a:rPr lang="ru-RU" sz="3600" b="1" dirty="0"/>
              <a:t>сн</a:t>
            </a:r>
            <a:r>
              <a:rPr lang="ru-RU" sz="3600" dirty="0"/>
              <a:t>ых </a:t>
            </a:r>
            <a:r>
              <a:rPr lang="ru-RU" sz="3600" dirty="0" err="1" smtClean="0"/>
              <a:t>уч</a:t>
            </a:r>
            <a:r>
              <a:rPr lang="ru-RU" sz="3600" dirty="0" smtClean="0"/>
              <a:t>..</a:t>
            </a:r>
            <a:r>
              <a:rPr lang="ru-RU" sz="3600" dirty="0" err="1" smtClean="0"/>
              <a:t>стках</a:t>
            </a:r>
            <a:r>
              <a:rPr lang="ru-RU" sz="3600" dirty="0" smtClean="0"/>
              <a:t>  д..</a:t>
            </a:r>
            <a:r>
              <a:rPr lang="ru-RU" sz="3600" dirty="0" err="1" smtClean="0"/>
              <a:t>роги</a:t>
            </a:r>
            <a:r>
              <a:rPr lang="ru-RU" sz="3600" dirty="0" smtClean="0"/>
              <a:t>. 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36978" y="1378425"/>
            <a:ext cx="77843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/>
          </a:p>
          <a:p>
            <a:r>
              <a:rPr lang="ru-RU" sz="3600" dirty="0" err="1" smtClean="0"/>
              <a:t>Запр</a:t>
            </a:r>
            <a:r>
              <a:rPr lang="ru-RU" sz="3600" dirty="0"/>
              <a:t>..щ…</a:t>
            </a:r>
            <a:r>
              <a:rPr lang="ru-RU" sz="3600" dirty="0" err="1"/>
              <a:t>ющие</a:t>
            </a:r>
            <a:r>
              <a:rPr lang="ru-RU" sz="3600" dirty="0"/>
              <a:t> знаки </a:t>
            </a:r>
            <a:r>
              <a:rPr lang="ru-RU" sz="3600" b="1" dirty="0"/>
              <a:t>вв</a:t>
            </a:r>
            <a:r>
              <a:rPr lang="ru-RU" sz="3600" dirty="0"/>
              <a:t>одят </a:t>
            </a:r>
            <a:r>
              <a:rPr lang="ru-RU" sz="3600" dirty="0" smtClean="0"/>
              <a:t>запреты. </a:t>
            </a:r>
            <a:endParaRPr lang="ru-RU" sz="36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6978" y="2606722"/>
            <a:ext cx="10863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Пр</a:t>
            </a:r>
            <a:r>
              <a:rPr lang="ru-RU" sz="3600" b="1" dirty="0" smtClean="0"/>
              <a:t>е</a:t>
            </a:r>
            <a:r>
              <a:rPr lang="ru-RU" sz="3600" dirty="0" smtClean="0"/>
              <a:t>дупреждающие знаки пр</a:t>
            </a:r>
            <a:r>
              <a:rPr lang="ru-RU" sz="3600" b="1" dirty="0" smtClean="0"/>
              <a:t>е</a:t>
            </a:r>
            <a:r>
              <a:rPr lang="ru-RU" sz="3600" dirty="0" smtClean="0"/>
              <a:t>дупреждают </a:t>
            </a:r>
            <a:r>
              <a:rPr lang="ru-RU" sz="3600" dirty="0" err="1"/>
              <a:t>уч</a:t>
            </a:r>
            <a:r>
              <a:rPr lang="ru-RU" sz="3600" dirty="0"/>
              <a:t>..</a:t>
            </a:r>
            <a:r>
              <a:rPr lang="ru-RU" sz="3600" dirty="0" err="1"/>
              <a:t>с</a:t>
            </a:r>
            <a:r>
              <a:rPr lang="ru-RU" sz="3600" b="1" dirty="0" err="1"/>
              <a:t>т</a:t>
            </a:r>
            <a:r>
              <a:rPr lang="ru-RU" sz="3600" dirty="0" err="1"/>
              <a:t>ников</a:t>
            </a:r>
            <a:r>
              <a:rPr lang="ru-RU" sz="3600" dirty="0"/>
              <a:t> </a:t>
            </a:r>
            <a:r>
              <a:rPr lang="ru-RU" sz="3600" dirty="0" err="1"/>
              <a:t>дв</a:t>
            </a:r>
            <a:r>
              <a:rPr lang="ru-RU" sz="3600" dirty="0"/>
              <a:t>..</a:t>
            </a:r>
            <a:r>
              <a:rPr lang="ru-RU" sz="3600" dirty="0" err="1"/>
              <a:t>жен</a:t>
            </a:r>
            <a:r>
              <a:rPr lang="ru-RU" sz="3600" b="1" dirty="0" err="1"/>
              <a:t>и</a:t>
            </a:r>
            <a:r>
              <a:rPr lang="ru-RU" sz="3600" dirty="0" err="1"/>
              <a:t>я</a:t>
            </a:r>
            <a:r>
              <a:rPr lang="ru-RU" sz="3600" dirty="0"/>
              <a:t> </a:t>
            </a:r>
            <a:r>
              <a:rPr lang="ru-RU" sz="3600" dirty="0" smtClean="0"/>
              <a:t> об опа</a:t>
            </a:r>
            <a:r>
              <a:rPr lang="ru-RU" sz="3600" b="1" dirty="0" smtClean="0"/>
              <a:t>сн</a:t>
            </a:r>
            <a:r>
              <a:rPr lang="ru-RU" sz="3600" dirty="0" smtClean="0"/>
              <a:t>ости.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6978" y="4558352"/>
            <a:ext cx="10631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В..</a:t>
            </a:r>
            <a:r>
              <a:rPr lang="ru-RU" sz="3600" dirty="0" err="1"/>
              <a:t>дители</a:t>
            </a:r>
            <a:r>
              <a:rPr lang="ru-RU" sz="3600" dirty="0"/>
              <a:t> </a:t>
            </a:r>
            <a:r>
              <a:rPr lang="ru-RU" sz="3600" dirty="0" smtClean="0"/>
              <a:t> и </a:t>
            </a:r>
            <a:r>
              <a:rPr lang="ru-RU" sz="3600" dirty="0"/>
              <a:t>п..</a:t>
            </a:r>
            <a:r>
              <a:rPr lang="ru-RU" sz="3600" dirty="0" err="1"/>
              <a:t>шеходы</a:t>
            </a:r>
            <a:r>
              <a:rPr lang="ru-RU" sz="3600" dirty="0"/>
              <a:t> должны знать правила </a:t>
            </a:r>
            <a:r>
              <a:rPr lang="ru-RU" sz="3600" dirty="0" smtClean="0"/>
              <a:t> д</a:t>
            </a:r>
            <a:r>
              <a:rPr lang="ru-RU" sz="3600" dirty="0"/>
              <a:t>..</a:t>
            </a:r>
            <a:r>
              <a:rPr lang="ru-RU" sz="3600" dirty="0" err="1"/>
              <a:t>рожного</a:t>
            </a:r>
            <a:r>
              <a:rPr lang="ru-RU" sz="3600" dirty="0"/>
              <a:t> </a:t>
            </a:r>
            <a:r>
              <a:rPr lang="ru-RU" sz="3600" dirty="0" err="1"/>
              <a:t>дв</a:t>
            </a:r>
            <a:r>
              <a:rPr lang="ru-RU" sz="3600" dirty="0"/>
              <a:t>..</a:t>
            </a:r>
            <a:r>
              <a:rPr lang="ru-RU" sz="3600" dirty="0" err="1"/>
              <a:t>жения</a:t>
            </a:r>
            <a:r>
              <a:rPr lang="ru-RU" sz="36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8" y="332509"/>
            <a:ext cx="6241307" cy="5781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6615" y="5950425"/>
            <a:ext cx="589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Железнодорожный переезд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62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2" y="204716"/>
            <a:ext cx="7536597" cy="5813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371" y="6018662"/>
            <a:ext cx="3483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Осторожно дети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31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224417"/>
            <a:ext cx="5825846" cy="5804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5236" y="6029000"/>
            <a:ext cx="463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Движение запрещено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050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137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Костина</dc:creator>
  <cp:lastModifiedBy>Анна Костина</cp:lastModifiedBy>
  <cp:revision>13</cp:revision>
  <dcterms:created xsi:type="dcterms:W3CDTF">2021-03-14T15:10:49Z</dcterms:created>
  <dcterms:modified xsi:type="dcterms:W3CDTF">2021-03-16T19:14:42Z</dcterms:modified>
</cp:coreProperties>
</file>