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  <p:sldId id="261" r:id="rId5"/>
    <p:sldId id="271" r:id="rId6"/>
    <p:sldId id="260" r:id="rId7"/>
    <p:sldId id="265" r:id="rId8"/>
    <p:sldId id="266" r:id="rId9"/>
    <p:sldId id="272" r:id="rId10"/>
    <p:sldId id="259" r:id="rId11"/>
    <p:sldId id="262" r:id="rId12"/>
    <p:sldId id="278" r:id="rId13"/>
    <p:sldId id="263" r:id="rId14"/>
    <p:sldId id="270" r:id="rId15"/>
    <p:sldId id="268" r:id="rId16"/>
    <p:sldId id="267" r:id="rId17"/>
    <p:sldId id="277" r:id="rId18"/>
    <p:sldId id="269" r:id="rId19"/>
    <p:sldId id="274" r:id="rId20"/>
    <p:sldId id="273" r:id="rId21"/>
    <p:sldId id="276" r:id="rId22"/>
    <p:sldId id="275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612" y="-6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preview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-171400"/>
            <a:ext cx="9144000" cy="7029400"/>
          </a:xfrm>
        </p:spPr>
      </p:pic>
      <p:sp>
        <p:nvSpPr>
          <p:cNvPr id="5" name="Овал 4"/>
          <p:cNvSpPr/>
          <p:nvPr/>
        </p:nvSpPr>
        <p:spPr>
          <a:xfrm>
            <a:off x="683568" y="548680"/>
            <a:ext cx="7848872" cy="59046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331640" y="1988840"/>
            <a:ext cx="655272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Урок по математике в 6 в классе по теме</a:t>
            </a:r>
          </a:p>
          <a:p>
            <a:r>
              <a:rPr lang="ru-RU" sz="2800" b="1" dirty="0"/>
              <a:t> « Прямоугольная система координат».</a:t>
            </a:r>
          </a:p>
          <a:p>
            <a:endParaRPr lang="ru-RU" sz="2800" b="1" dirty="0"/>
          </a:p>
          <a:p>
            <a:endParaRPr lang="ru-RU" sz="2800" b="1" dirty="0"/>
          </a:p>
          <a:p>
            <a:r>
              <a:rPr lang="ru-RU" sz="2800" b="1" dirty="0"/>
              <a:t>Презентацию подготовила учитель математики ГБОУ СОШ № 47 г. Владикавказ Тадтаева Залина Зауровна.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preview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16632"/>
            <a:ext cx="9144000" cy="6745469"/>
          </a:xfrm>
        </p:spPr>
      </p:pic>
      <p:sp>
        <p:nvSpPr>
          <p:cNvPr id="5" name="Прямоугольник 4"/>
          <p:cNvSpPr/>
          <p:nvPr/>
        </p:nvSpPr>
        <p:spPr>
          <a:xfrm>
            <a:off x="1331640" y="2132856"/>
            <a:ext cx="6480720" cy="38164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475656" y="2454463"/>
            <a:ext cx="6048672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Задание 1. Отметьте на координатной плоскости точки М(-6;3), </a:t>
            </a:r>
            <a:r>
              <a:rPr kumimoji="0" 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ru-RU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(3;0),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К(-2;1) и Р(1;-2). Проведите прямые М</a:t>
            </a:r>
            <a:r>
              <a:rPr kumimoji="0" 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ru-RU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КР. Найдите координаты точек пересечения:</a:t>
            </a:r>
            <a:br>
              <a:rPr kumimoji="0" lang="ru-RU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а) прямых М</a:t>
            </a:r>
            <a:r>
              <a:rPr kumimoji="0" 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ru-RU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КР;</a:t>
            </a:r>
            <a:br>
              <a:rPr kumimoji="0" lang="ru-RU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б) прямой М</a:t>
            </a:r>
            <a:r>
              <a:rPr kumimoji="0" 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ru-RU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 осью </a:t>
            </a:r>
            <a:r>
              <a:rPr kumimoji="0" lang="ru-RU" sz="28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абсцисс</a:t>
            </a:r>
            <a:r>
              <a:rPr kumimoji="0" lang="ru-RU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br>
              <a:rPr kumimoji="0" lang="ru-RU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в) прямой КР с осью </a:t>
            </a:r>
            <a:r>
              <a:rPr kumimoji="0" lang="ru-RU" sz="28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ординат</a:t>
            </a:r>
            <a:r>
              <a:rPr kumimoji="0" lang="ru-RU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2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preview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16632"/>
            <a:ext cx="9144000" cy="6745469"/>
          </a:xfrm>
        </p:spPr>
      </p:pic>
      <p:pic>
        <p:nvPicPr>
          <p:cNvPr id="5" name="Рисунок 4" descr="img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8000" y="188640"/>
            <a:ext cx="8384480" cy="62883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2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preview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16632"/>
            <a:ext cx="9144000" cy="6745469"/>
          </a:xfrm>
        </p:spPr>
      </p:pic>
      <p:pic>
        <p:nvPicPr>
          <p:cNvPr id="5" name="Рисунок 4" descr="img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529408"/>
            <a:ext cx="9144000" cy="53285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preview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16632"/>
            <a:ext cx="9144000" cy="6745469"/>
          </a:xfrm>
        </p:spPr>
      </p:pic>
      <p:sp>
        <p:nvSpPr>
          <p:cNvPr id="5" name="Прямоугольник 4"/>
          <p:cNvSpPr/>
          <p:nvPr/>
        </p:nvSpPr>
        <p:spPr>
          <a:xfrm>
            <a:off x="755576" y="1772816"/>
            <a:ext cx="7704856" cy="4176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>
                <a:solidFill>
                  <a:schemeClr val="tx1"/>
                </a:solidFill>
              </a:rPr>
              <a:t>Задание 2. Три вершины квадрата АВС</a:t>
            </a:r>
            <a:r>
              <a:rPr lang="en-US" sz="3200" b="1" dirty="0">
                <a:solidFill>
                  <a:schemeClr val="tx1"/>
                </a:solidFill>
              </a:rPr>
              <a:t>D</a:t>
            </a:r>
            <a:r>
              <a:rPr lang="ru-RU" sz="3200" b="1" dirty="0">
                <a:solidFill>
                  <a:schemeClr val="tx1"/>
                </a:solidFill>
              </a:rPr>
              <a:t> имеют  </a:t>
            </a:r>
            <a:br>
              <a:rPr lang="ru-RU" sz="3200" b="1" dirty="0">
                <a:solidFill>
                  <a:schemeClr val="tx1"/>
                </a:solidFill>
              </a:rPr>
            </a:br>
            <a:r>
              <a:rPr lang="ru-RU" sz="3200" b="1" dirty="0">
                <a:solidFill>
                  <a:schemeClr val="tx1"/>
                </a:solidFill>
              </a:rPr>
              <a:t>координаты А(-3;-2), В(-3;2), С(1,;2). Найдите координаты вершины </a:t>
            </a:r>
            <a:r>
              <a:rPr lang="en-US" sz="3200" b="1" dirty="0">
                <a:solidFill>
                  <a:schemeClr val="tx1"/>
                </a:solidFill>
              </a:rPr>
              <a:t>D</a:t>
            </a:r>
            <a:r>
              <a:rPr lang="ru-RU" sz="3200" b="1" dirty="0">
                <a:solidFill>
                  <a:schemeClr val="tx1"/>
                </a:solidFill>
              </a:rPr>
              <a:t>. Вычислите площадь квадрата АВС</a:t>
            </a:r>
            <a:r>
              <a:rPr lang="en-US" sz="3200" b="1" dirty="0">
                <a:solidFill>
                  <a:schemeClr val="tx1"/>
                </a:solidFill>
              </a:rPr>
              <a:t>D</a:t>
            </a:r>
            <a:r>
              <a:rPr lang="ru-RU" sz="3200" b="1" dirty="0">
                <a:solidFill>
                  <a:schemeClr val="tx1"/>
                </a:solidFill>
              </a:rPr>
              <a:t> , если единичный отрезок равен 1 см.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preview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16632"/>
            <a:ext cx="9144000" cy="6745469"/>
          </a:xfrm>
        </p:spPr>
      </p:pic>
      <p:sp>
        <p:nvSpPr>
          <p:cNvPr id="5" name="Прямоугольник 4"/>
          <p:cNvSpPr/>
          <p:nvPr/>
        </p:nvSpPr>
        <p:spPr>
          <a:xfrm>
            <a:off x="755576" y="2132856"/>
            <a:ext cx="7056784" cy="38164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1475656" y="2489577"/>
            <a:ext cx="6408712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Задание 3. На координатной плоскости отметьте пять точек, имеющих ординату, равную -2. Запишите координаты этих точек. </a:t>
            </a:r>
            <a:br>
              <a:rPr kumimoji="0" lang="ru-RU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Где расположены все точки с ординатой -2?</a:t>
            </a:r>
            <a:endParaRPr kumimoji="0" lang="ru-RU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preview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745469"/>
          </a:xfrm>
        </p:spPr>
      </p:pic>
      <p:sp>
        <p:nvSpPr>
          <p:cNvPr id="6" name="Овал 5"/>
          <p:cNvSpPr/>
          <p:nvPr/>
        </p:nvSpPr>
        <p:spPr>
          <a:xfrm>
            <a:off x="1043608" y="1844824"/>
            <a:ext cx="7416824" cy="31683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627784" y="3068960"/>
            <a:ext cx="51845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/>
              <a:t>Групповая работа.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preview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745469"/>
          </a:xfrm>
        </p:spPr>
      </p:pic>
      <p:pic>
        <p:nvPicPr>
          <p:cNvPr id="9" name="Рисунок 8" descr="imgpreview (10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59632" y="1628800"/>
            <a:ext cx="6408712" cy="48245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preview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16632"/>
            <a:ext cx="9144000" cy="6745469"/>
          </a:xfrm>
        </p:spPr>
      </p:pic>
      <p:pic>
        <p:nvPicPr>
          <p:cNvPr id="6" name="Рисунок 5" descr="314156486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1600" y="1772816"/>
            <a:ext cx="6858000" cy="48245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preview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745469"/>
          </a:xfrm>
        </p:spPr>
      </p:pic>
      <p:sp>
        <p:nvSpPr>
          <p:cNvPr id="6" name="Овал 5"/>
          <p:cNvSpPr/>
          <p:nvPr/>
        </p:nvSpPr>
        <p:spPr>
          <a:xfrm>
            <a:off x="1187624" y="1268760"/>
            <a:ext cx="7416824" cy="38884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331640" y="2204864"/>
            <a:ext cx="72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/>
              <a:t>Рефлексия.</a:t>
            </a:r>
          </a:p>
        </p:txBody>
      </p:sp>
      <p:pic>
        <p:nvPicPr>
          <p:cNvPr id="8" name="Рисунок 7" descr="314156486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3185592"/>
            <a:ext cx="4176464" cy="36724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preview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-171400"/>
            <a:ext cx="9144000" cy="7029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1907704" y="836712"/>
            <a:ext cx="5904656" cy="3960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400" b="1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   </a:t>
            </a:r>
            <a:endParaRPr lang="ru-RU" sz="44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-17622"/>
            <a:ext cx="18473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907704" y="1077499"/>
            <a:ext cx="6048672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Предмет математики настолько серьезен, что полезно не упустить случая сделать его немного занимательным. 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Б. Паскаль. </a:t>
            </a:r>
            <a:endParaRPr kumimoji="0" 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preview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745469"/>
          </a:xfrm>
        </p:spPr>
      </p:pic>
      <p:sp>
        <p:nvSpPr>
          <p:cNvPr id="6" name="Овал 5"/>
          <p:cNvSpPr/>
          <p:nvPr/>
        </p:nvSpPr>
        <p:spPr>
          <a:xfrm>
            <a:off x="755576" y="1124744"/>
            <a:ext cx="7416824" cy="53285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843808" y="1342217"/>
            <a:ext cx="3672408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сегодня я узнал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было интересно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было трудно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выполнял задания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понял, что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теперь я могу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почувствовал, что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приобрел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научился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меня получилось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смог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попробую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меня удивило…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preview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745469"/>
          </a:xfrm>
        </p:spPr>
      </p:pic>
      <p:sp>
        <p:nvSpPr>
          <p:cNvPr id="6" name="Овал 5"/>
          <p:cNvSpPr/>
          <p:nvPr/>
        </p:nvSpPr>
        <p:spPr>
          <a:xfrm>
            <a:off x="1043608" y="1844824"/>
            <a:ext cx="7416824" cy="31683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627784" y="3068960"/>
            <a:ext cx="51845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/>
              <a:t>Спасибо за урок!</a:t>
            </a:r>
          </a:p>
        </p:txBody>
      </p:sp>
      <p:pic>
        <p:nvPicPr>
          <p:cNvPr id="10" name="Рисунок 9" descr="imgpreview (5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4077072"/>
            <a:ext cx="3672408" cy="25649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preview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745469"/>
          </a:xfrm>
        </p:spPr>
      </p:pic>
      <p:sp>
        <p:nvSpPr>
          <p:cNvPr id="6" name="Овал 5"/>
          <p:cNvSpPr/>
          <p:nvPr/>
        </p:nvSpPr>
        <p:spPr>
          <a:xfrm>
            <a:off x="899592" y="1556792"/>
            <a:ext cx="7416824" cy="37444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547664" y="2060848"/>
            <a:ext cx="62646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200" b="1" dirty="0"/>
          </a:p>
          <a:p>
            <a:pPr algn="ctr"/>
            <a:r>
              <a:rPr lang="ru-RU" sz="3200" b="1" dirty="0"/>
              <a:t>Домашнее задание.</a:t>
            </a:r>
          </a:p>
          <a:p>
            <a:pPr algn="ctr"/>
            <a:r>
              <a:rPr lang="ru-RU" sz="3200" b="1" dirty="0"/>
              <a:t>1. № 989( стр 256),</a:t>
            </a:r>
          </a:p>
          <a:p>
            <a:pPr algn="ctr"/>
            <a:r>
              <a:rPr lang="ru-RU" sz="3200" b="1" dirty="0"/>
              <a:t>2. Творческая работа.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preview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745469"/>
          </a:xfrm>
        </p:spPr>
      </p:pic>
      <p:sp>
        <p:nvSpPr>
          <p:cNvPr id="6" name="Овал 5"/>
          <p:cNvSpPr/>
          <p:nvPr/>
        </p:nvSpPr>
        <p:spPr>
          <a:xfrm>
            <a:off x="1043608" y="1844824"/>
            <a:ext cx="7416824" cy="31683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627784" y="3068960"/>
            <a:ext cx="51845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/>
              <a:t>Устная работа.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preview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16632"/>
            <a:ext cx="9144000" cy="6745469"/>
          </a:xfrm>
        </p:spPr>
      </p:pic>
      <p:sp>
        <p:nvSpPr>
          <p:cNvPr id="5" name="Прямоугольник 4"/>
          <p:cNvSpPr/>
          <p:nvPr/>
        </p:nvSpPr>
        <p:spPr>
          <a:xfrm>
            <a:off x="179512" y="1628800"/>
            <a:ext cx="8424936" cy="48245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67544" y="1518891"/>
            <a:ext cx="8136904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 определяется прямоугольная система координат? </a:t>
            </a: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 обозначаются и называются оси координат?  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 записываются координаты точки на плоскости?  </a:t>
            </a: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Сколько координатных четвертей в системе координат?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 нумеруются координатные четверти? </a:t>
            </a: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 называют точку пересечения координатных прямых? </a:t>
            </a: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Точка С(6;0) лежит на оси ординат?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Сколько координат имеет точка на прямой ; на плоскости?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Назовите абсциссу и ординату  точки А ( - 4 ; 7 )?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ru-RU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sz="20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16898" b="2326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preview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16632"/>
            <a:ext cx="9144000" cy="6745469"/>
          </a:xfrm>
        </p:spPr>
      </p:pic>
      <p:pic>
        <p:nvPicPr>
          <p:cNvPr id="5" name="Рисунок 4" descr="точки на координатной плоскости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743074"/>
            <a:ext cx="9036496" cy="5114925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preview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745469"/>
          </a:xfrm>
        </p:spPr>
      </p:pic>
      <p:sp>
        <p:nvSpPr>
          <p:cNvPr id="6" name="Овал 5"/>
          <p:cNvSpPr/>
          <p:nvPr/>
        </p:nvSpPr>
        <p:spPr>
          <a:xfrm>
            <a:off x="1043608" y="1844824"/>
            <a:ext cx="7416824" cy="31683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627784" y="3068960"/>
            <a:ext cx="51845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/>
              <a:t>Самостоятельная  работа.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preview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745469"/>
          </a:xfrm>
        </p:spPr>
      </p:pic>
      <p:sp>
        <p:nvSpPr>
          <p:cNvPr id="6" name="Овал 5"/>
          <p:cNvSpPr/>
          <p:nvPr/>
        </p:nvSpPr>
        <p:spPr>
          <a:xfrm>
            <a:off x="1043608" y="1844824"/>
            <a:ext cx="7416824" cy="31683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627784" y="3068960"/>
            <a:ext cx="51845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/>
              <a:t>Решение задач.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preview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16632"/>
            <a:ext cx="9144000" cy="6745469"/>
          </a:xfrm>
        </p:spPr>
      </p:pic>
      <p:pic>
        <p:nvPicPr>
          <p:cNvPr id="6" name="Рисунок 5" descr="Картинка 1 из 3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628800"/>
            <a:ext cx="4464496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508104" y="2636912"/>
            <a:ext cx="33123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Клавдий Птоломей </a:t>
            </a:r>
          </a:p>
          <a:p>
            <a:r>
              <a:rPr lang="ru-RU" sz="3200" b="1" dirty="0"/>
              <a:t>( </a:t>
            </a:r>
            <a:r>
              <a:rPr lang="en-US" sz="3200" b="1" dirty="0"/>
              <a:t>II </a:t>
            </a:r>
            <a:r>
              <a:rPr lang="ru-RU" sz="3200" b="1" dirty="0"/>
              <a:t>век)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277</Words>
  <Application>Microsoft Office PowerPoint</Application>
  <PresentationFormat>Экран (4:3)</PresentationFormat>
  <Paragraphs>48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Надежда Пронская</cp:lastModifiedBy>
  <cp:revision>11</cp:revision>
  <dcterms:created xsi:type="dcterms:W3CDTF">2018-04-22T11:01:48Z</dcterms:created>
  <dcterms:modified xsi:type="dcterms:W3CDTF">2022-11-02T13:34:31Z</dcterms:modified>
</cp:coreProperties>
</file>