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5" d="100"/>
          <a:sy n="65" d="100"/>
        </p:scale>
        <p:origin x="-352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F0C3E-E431-4737-B347-3E1EE931D356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E5337-E53A-41EC-859E-42EE5A4DD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B8C30-1423-4BC5-966D-53C1F9FECEF3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CC18-EED0-425F-A440-BF9860310C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28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09CC18-EED0-425F-A440-BF9860310CE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6450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E614C0-C410-423F-BB91-6048791FD49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00B046-E474-42F9-813D-61B5EB5FD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mbovinfo.ru/uploads/content/5937_1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ambovinfo.ru/uploads/content/5937_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ambovinfo.ru/uploads/content/5937_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ambovinfo.ru/uploads/content/5937_1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ambovinfo.ru/uploads/content/5937_1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ambovinfo.ru/uploads/content/5937_1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 «ФЕНОЛЫ»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Кетова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Галина Геннадиевна,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ru-RU" dirty="0">
                <a:latin typeface="Times New Roman" pitchFamily="18" charset="0"/>
              </a:rPr>
              <a:t>читель химии МБОУ «Гимназия №2»,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г. Инта</a:t>
            </a:r>
            <a:r>
              <a:rPr lang="ru-RU">
                <a:latin typeface="Times New Roman" pitchFamily="18" charset="0"/>
              </a:rPr>
              <a:t>,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4" descr="Картинка 116 из 9577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153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85194" y="260648"/>
            <a:ext cx="6491262" cy="5966123"/>
          </a:xfrm>
        </p:spPr>
        <p:txBody>
          <a:bodyPr/>
          <a:lstStyle/>
          <a:p>
            <a:r>
              <a:rPr lang="ru-RU" dirty="0" smtClean="0"/>
              <a:t>Фенолом является вещество с формулой</a:t>
            </a:r>
          </a:p>
          <a:p>
            <a:endParaRPr lang="ru-RU" dirty="0"/>
          </a:p>
        </p:txBody>
      </p:sp>
      <p:pic>
        <p:nvPicPr>
          <p:cNvPr id="4" name="Picture 4" descr="Картинка 116 из 957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15519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860032" y="1700808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baseline="-25000" dirty="0"/>
              <a:t>2</a:t>
            </a:r>
            <a:r>
              <a:rPr lang="ru-RU" dirty="0"/>
              <a:t>Н</a:t>
            </a:r>
            <a:r>
              <a:rPr lang="ru-RU" baseline="-25000" dirty="0"/>
              <a:t>6</a:t>
            </a:r>
            <a:r>
              <a:rPr lang="ru-RU" dirty="0"/>
              <a:t>О</a:t>
            </a:r>
          </a:p>
          <a:p>
            <a:pPr algn="ctr"/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2708920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baseline="-25000" dirty="0"/>
              <a:t>6</a:t>
            </a:r>
            <a:r>
              <a:rPr lang="ru-RU" dirty="0"/>
              <a:t>Н</a:t>
            </a:r>
            <a:r>
              <a:rPr lang="ru-RU" baseline="-25000" dirty="0"/>
              <a:t>5</a:t>
            </a:r>
            <a:r>
              <a:rPr lang="ru-RU" dirty="0"/>
              <a:t>О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3789040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</a:t>
            </a:r>
            <a:r>
              <a:rPr lang="ru-RU" baseline="-25000" dirty="0"/>
              <a:t>6</a:t>
            </a:r>
            <a:r>
              <a:rPr lang="ru-RU" dirty="0"/>
              <a:t>Н</a:t>
            </a:r>
            <a:r>
              <a:rPr lang="ru-RU" baseline="-25000" dirty="0"/>
              <a:t>6</a:t>
            </a:r>
            <a:r>
              <a:rPr lang="ru-RU" dirty="0"/>
              <a:t>О</a:t>
            </a:r>
          </a:p>
        </p:txBody>
      </p:sp>
      <p:sp>
        <p:nvSpPr>
          <p:cNvPr id="2" name="Овал 1"/>
          <p:cNvSpPr/>
          <p:nvPr/>
        </p:nvSpPr>
        <p:spPr>
          <a:xfrm>
            <a:off x="5040052" y="4941168"/>
            <a:ext cx="2556284" cy="14401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ПРАВИЛЬНО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275856" y="2060848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75856" y="980728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6602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85194" y="260648"/>
            <a:ext cx="6491262" cy="5966123"/>
          </a:xfrm>
        </p:spPr>
        <p:txBody>
          <a:bodyPr/>
          <a:lstStyle/>
          <a:p>
            <a:r>
              <a:rPr lang="ru-RU" dirty="0" smtClean="0"/>
              <a:t>Сколько может существовать фенолов </a:t>
            </a:r>
            <a:r>
              <a:rPr lang="ru-RU" smtClean="0"/>
              <a:t>состава С</a:t>
            </a:r>
            <a:r>
              <a:rPr lang="ru-RU" baseline="-25000" smtClean="0"/>
              <a:t>6</a:t>
            </a:r>
            <a:r>
              <a:rPr lang="ru-RU" smtClean="0"/>
              <a:t>Н</a:t>
            </a:r>
            <a:r>
              <a:rPr lang="ru-RU" baseline="-25000" smtClean="0"/>
              <a:t>3</a:t>
            </a:r>
            <a:r>
              <a:rPr lang="ru-RU" smtClean="0"/>
              <a:t>(ОН)</a:t>
            </a:r>
            <a:r>
              <a:rPr lang="ru-RU" baseline="-25000" smtClean="0"/>
              <a:t>3</a:t>
            </a:r>
            <a:r>
              <a:rPr lang="ru-RU" smtClean="0"/>
              <a:t>?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4" descr="Картинка 116 из 957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15519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201195" y="1238942"/>
            <a:ext cx="38884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3	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66563" y="2348880"/>
            <a:ext cx="376594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62438" y="3609020"/>
            <a:ext cx="376594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5040052" y="4972811"/>
            <a:ext cx="2556284" cy="14401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ПРАВИЛЬНО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843808" y="2780928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43808" y="1772816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4657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85194" y="260648"/>
            <a:ext cx="6491262" cy="5966123"/>
          </a:xfrm>
        </p:spPr>
        <p:txBody>
          <a:bodyPr/>
          <a:lstStyle/>
          <a:p>
            <a:r>
              <a:rPr lang="ru-RU" dirty="0" smtClean="0"/>
              <a:t>Реакция фенола с бромной водой сопровождается … </a:t>
            </a:r>
            <a:endParaRPr lang="ru-RU" dirty="0"/>
          </a:p>
        </p:txBody>
      </p:sp>
      <p:pic>
        <p:nvPicPr>
          <p:cNvPr id="4" name="Picture 4" descr="Картинка 116 из 957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15519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860032" y="1340768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 smtClean="0"/>
              <a:t>обесцвечиванием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2324200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 err="1" smtClean="0"/>
              <a:t>ВыПАдением</a:t>
            </a:r>
            <a:r>
              <a:rPr lang="ru-RU" cap="all" dirty="0" smtClean="0"/>
              <a:t> осадка</a:t>
            </a:r>
            <a:endParaRPr lang="ru-RU" cap="all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3501008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 err="1" smtClean="0"/>
              <a:t>Выдлением</a:t>
            </a:r>
            <a:r>
              <a:rPr lang="ru-RU" cap="all" dirty="0" smtClean="0"/>
              <a:t> газа</a:t>
            </a:r>
            <a:endParaRPr lang="ru-RU" cap="all" dirty="0"/>
          </a:p>
        </p:txBody>
      </p:sp>
      <p:sp>
        <p:nvSpPr>
          <p:cNvPr id="2" name="Овал 1"/>
          <p:cNvSpPr/>
          <p:nvPr/>
        </p:nvSpPr>
        <p:spPr>
          <a:xfrm>
            <a:off x="5040052" y="4941168"/>
            <a:ext cx="2556284" cy="14401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ПРАВИЛЬНО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275856" y="3068960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131840" y="1052871"/>
            <a:ext cx="1285602" cy="720080"/>
          </a:xfrm>
          <a:prstGeom prst="wedgeRoundRectCallout">
            <a:avLst>
              <a:gd name="adj1" fmla="val 82469"/>
              <a:gd name="adj2" fmla="val 3831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384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85194" y="260648"/>
            <a:ext cx="6491262" cy="5966123"/>
          </a:xfrm>
        </p:spPr>
        <p:txBody>
          <a:bodyPr/>
          <a:lstStyle/>
          <a:p>
            <a:r>
              <a:rPr lang="ru-RU" dirty="0" smtClean="0"/>
              <a:t>Более сильными кислотными </a:t>
            </a:r>
            <a:r>
              <a:rPr lang="ru-RU" dirty="0" err="1" smtClean="0"/>
              <a:t>войствами</a:t>
            </a:r>
            <a:r>
              <a:rPr lang="ru-RU" dirty="0" smtClean="0"/>
              <a:t> обладает:</a:t>
            </a:r>
            <a:endParaRPr lang="ru-RU" dirty="0"/>
          </a:p>
        </p:txBody>
      </p:sp>
      <p:pic>
        <p:nvPicPr>
          <p:cNvPr id="4" name="Picture 4" descr="Картинка 116 из 957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15519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860032" y="1340768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ЭТАНОЛ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2324200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 smtClean="0"/>
              <a:t>ФЕНОЛ</a:t>
            </a:r>
            <a:endParaRPr lang="ru-RU" cap="all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3501008"/>
            <a:ext cx="37444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cap="all" dirty="0" smtClean="0"/>
              <a:t>ЦИКЛОБУТАНОЛ</a:t>
            </a:r>
            <a:endParaRPr lang="ru-RU" cap="all" dirty="0"/>
          </a:p>
        </p:txBody>
      </p:sp>
      <p:sp>
        <p:nvSpPr>
          <p:cNvPr id="2" name="Овал 1"/>
          <p:cNvSpPr/>
          <p:nvPr/>
        </p:nvSpPr>
        <p:spPr>
          <a:xfrm>
            <a:off x="5040052" y="4941168"/>
            <a:ext cx="2556284" cy="14401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ПРАВИЛЬНО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275856" y="3068960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131840" y="1052871"/>
            <a:ext cx="1285602" cy="720080"/>
          </a:xfrm>
          <a:prstGeom prst="wedgeRoundRectCallout">
            <a:avLst>
              <a:gd name="adj1" fmla="val 82469"/>
              <a:gd name="adj2" fmla="val 3831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9526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85194" y="260648"/>
            <a:ext cx="6491262" cy="5966123"/>
          </a:xfrm>
        </p:spPr>
        <p:txBody>
          <a:bodyPr/>
          <a:lstStyle/>
          <a:p>
            <a:r>
              <a:rPr lang="ru-RU" dirty="0" smtClean="0"/>
              <a:t>Фенол при нормальных условиях является …</a:t>
            </a:r>
            <a:endParaRPr lang="ru-RU" cap="all" dirty="0"/>
          </a:p>
        </p:txBody>
      </p:sp>
      <p:pic>
        <p:nvPicPr>
          <p:cNvPr id="4" name="Picture 4" descr="Картинка 116 из 957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315519"/>
            <a:ext cx="4154488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932040" y="1484784"/>
            <a:ext cx="36004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ГАЗОМ	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2040" y="2504431"/>
            <a:ext cx="36004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ЖИДКОСТЬЮ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32040" y="3573016"/>
            <a:ext cx="36004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ТВЕРДЫМ ВЕЩЕСТВОМ</a:t>
            </a: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5040052" y="4941168"/>
            <a:ext cx="2556284" cy="14401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ПРАВИЛЬНО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377410" y="2144391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347864" y="1052736"/>
            <a:ext cx="1285602" cy="720080"/>
          </a:xfrm>
          <a:prstGeom prst="wedgeRoundRectCallout">
            <a:avLst>
              <a:gd name="adj1" fmla="val 62994"/>
              <a:gd name="adj2" fmla="val 9424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ОЙ!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0942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9" grpId="1" animBg="1"/>
      <p:bldP spid="10" grpId="0" animBg="1"/>
      <p:bldP spid="10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101</Words>
  <Application>Microsoft Office PowerPoint</Application>
  <PresentationFormat>Экран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Тест «ФЕНОЛЫ» 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«ФЕНОЛЫ»</dc:title>
  <dc:creator>Марина Агурова</dc:creator>
  <cp:lastModifiedBy>Галина</cp:lastModifiedBy>
  <cp:revision>11</cp:revision>
  <dcterms:created xsi:type="dcterms:W3CDTF">2012-10-02T02:15:36Z</dcterms:created>
  <dcterms:modified xsi:type="dcterms:W3CDTF">2022-10-17T12:12:03Z</dcterms:modified>
</cp:coreProperties>
</file>