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8" r:id="rId3"/>
    <p:sldId id="261" r:id="rId4"/>
    <p:sldId id="269" r:id="rId5"/>
    <p:sldId id="256" r:id="rId6"/>
    <p:sldId id="270" r:id="rId7"/>
    <p:sldId id="259" r:id="rId8"/>
    <p:sldId id="265" r:id="rId9"/>
    <p:sldId id="263" r:id="rId10"/>
    <p:sldId id="264" r:id="rId11"/>
    <p:sldId id="25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J:\2%20&#1082;&#1083;&#1072;&#1089;&#1089;-%20&#1057;.&#1050;&#1086;&#1079;&#1083;&#1086;&#1074;\&#1087;&#1088;&#1077;&#1079;&#1077;&#1085;&#1090;&#1072;&#1094;&#1080;&#1103;%20&#1082;%20&#1091;&#1088;&#1086;&#1082;&#1091;\&#1051;&#1102;&#1076;&#1074;&#1080;&#1075;%20&#1042;&#1072;&#1085;%20&#1041;&#1077;&#1090;&#1093;&#1086;&#1074;&#1077;&#1085;%20-%20&#1041;&#1077;&#1090;&#1093;&#1086;&#1074;&#1077;&#1085;%20-%20&#1083;&#1091;&#1085;&#1085;&#1072;&#1103;%20&#1089;&#1086;&#1085;&#1072;&#1090;&#1072;%20(mp3ostrov.com).mp3" TargetMode="Externa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0"/>
            <a:ext cx="3757610" cy="1143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Сергей Козлов</a:t>
            </a:r>
            <a:endParaRPr lang="ru-RU" dirty="0"/>
          </a:p>
        </p:txBody>
      </p:sp>
      <p:pic>
        <p:nvPicPr>
          <p:cNvPr id="1026" name="Picture 2" descr="http://img3.proshkolu.ru/content/media/pic/std/2000000/1061000/1060006-f6dcd94ecd0db6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42852"/>
            <a:ext cx="3045876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ttp://img.4pk.ru/300x10000/images/16/19649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736"/>
            <a:ext cx="2857500" cy="2857500"/>
          </a:xfrm>
          <a:prstGeom prst="rect">
            <a:avLst/>
          </a:prstGeom>
          <a:noFill/>
        </p:spPr>
      </p:pic>
      <p:pic>
        <p:nvPicPr>
          <p:cNvPr id="1030" name="Picture 6" descr="http://www.kniga.com/books/assets/product_images/imgs/n73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3071810"/>
            <a:ext cx="2643205" cy="3579185"/>
          </a:xfrm>
          <a:prstGeom prst="rect">
            <a:avLst/>
          </a:prstGeom>
          <a:noFill/>
        </p:spPr>
      </p:pic>
      <p:pic>
        <p:nvPicPr>
          <p:cNvPr id="1032" name="Picture 8" descr="http://900igr.net/datai/literatura/Kozlov-Sergej/0006-005-Kozlov-Sergej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89" y="3071810"/>
            <a:ext cx="2376285" cy="3571900"/>
          </a:xfrm>
          <a:prstGeom prst="rect">
            <a:avLst/>
          </a:prstGeom>
          <a:noFill/>
        </p:spPr>
      </p:pic>
      <p:pic>
        <p:nvPicPr>
          <p:cNvPr id="1034" name="Picture 10" descr="http://s3.goods.ozstatic.by/ay/1000/295/295/10/10295295_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4214818"/>
            <a:ext cx="2214578" cy="2428892"/>
          </a:xfrm>
          <a:prstGeom prst="rect">
            <a:avLst/>
          </a:prstGeom>
          <a:noFill/>
        </p:spPr>
      </p:pic>
      <p:pic>
        <p:nvPicPr>
          <p:cNvPr id="1036" name="Picture 12" descr="http://www.det-book.ru/components/com_virtuemart/shop_image/product/_______________._4e6e5879d8b8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86644" y="3071810"/>
            <a:ext cx="1857356" cy="2357454"/>
          </a:xfrm>
          <a:prstGeom prst="rect">
            <a:avLst/>
          </a:prstGeom>
          <a:noFill/>
        </p:spPr>
      </p:pic>
      <p:pic>
        <p:nvPicPr>
          <p:cNvPr id="1038" name="Picture 14" descr="http://img2.labirint.ru/bookstore/books/163296/big.jpg"/>
          <p:cNvPicPr>
            <a:picLocks noChangeAspect="1" noChangeArrowheads="1"/>
          </p:cNvPicPr>
          <p:nvPr/>
        </p:nvPicPr>
        <p:blipFill>
          <a:blip r:embed="rId8" cstate="print"/>
          <a:srcRect t="28677" b="29411"/>
          <a:stretch>
            <a:fillRect/>
          </a:stretch>
        </p:blipFill>
        <p:spPr bwMode="auto">
          <a:xfrm>
            <a:off x="3000364" y="1428737"/>
            <a:ext cx="2428892" cy="1643074"/>
          </a:xfrm>
          <a:prstGeom prst="rect">
            <a:avLst/>
          </a:prstGeom>
          <a:noFill/>
        </p:spPr>
      </p:pic>
      <p:pic>
        <p:nvPicPr>
          <p:cNvPr id="1040" name="Picture 16" descr="http://www.knigograd.com.ua/images/detailed/52135299945950a5222334c7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86644" y="5143512"/>
            <a:ext cx="1857356" cy="1505337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928794" y="1000108"/>
            <a:ext cx="2233047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22 августа 1939 года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6" name="Picture 14" descr="http://thelib.ru/books/00/03/44/00034457/i_0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9771"/>
            <a:ext cx="3571868" cy="5316159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8929718" cy="1752600"/>
          </a:xfrm>
        </p:spPr>
        <p:txBody>
          <a:bodyPr>
            <a:noAutofit/>
          </a:bodyPr>
          <a:lstStyle/>
          <a:p>
            <a:endParaRPr lang="ru-RU" sz="4400" b="1" dirty="0" smtClean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Римма\Pictures\картинки\Новая папка\a63e7c6138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2571744"/>
            <a:ext cx="86439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5400" dirty="0" smtClean="0">
              <a:solidFill>
                <a:srgbClr val="0033CC"/>
              </a:solidFill>
            </a:endParaRPr>
          </a:p>
          <a:p>
            <a:r>
              <a:rPr lang="ru-RU" sz="5400" dirty="0" smtClean="0">
                <a:solidFill>
                  <a:srgbClr val="0033CC"/>
                </a:solidFill>
                <a:latin typeface="Arial Black" pitchFamily="34" charset="0"/>
              </a:rPr>
              <a:t>              </a:t>
            </a:r>
          </a:p>
          <a:p>
            <a:r>
              <a:rPr lang="ru-RU" sz="5400" dirty="0" smtClean="0">
                <a:solidFill>
                  <a:srgbClr val="0033CC"/>
                </a:solidFill>
                <a:latin typeface="Arial Black" pitchFamily="34" charset="0"/>
              </a:rPr>
              <a:t>  </a:t>
            </a:r>
            <a:r>
              <a:rPr lang="ru-RU" sz="5400" dirty="0" smtClean="0">
                <a:solidFill>
                  <a:srgbClr val="00B0F0"/>
                </a:solidFill>
                <a:latin typeface="Arial Black" pitchFamily="34" charset="0"/>
              </a:rPr>
              <a:t>Сергей  Козлов.</a:t>
            </a:r>
          </a:p>
          <a:p>
            <a:r>
              <a:rPr lang="ru-RU" sz="5400" b="1" dirty="0" smtClean="0">
                <a:solidFill>
                  <a:srgbClr val="00B0F0"/>
                </a:solidFill>
                <a:latin typeface="Arial Black" pitchFamily="34" charset="0"/>
              </a:rPr>
              <a:t>Е</a:t>
            </a:r>
            <a:r>
              <a:rPr lang="ru-RU" sz="4000" b="1" dirty="0" smtClean="0">
                <a:solidFill>
                  <a:srgbClr val="00B0F0"/>
                </a:solidFill>
                <a:latin typeface="Arial Black" pitchFamily="34" charset="0"/>
              </a:rPr>
              <a:t>СЛИ МЕНЯ СОВСЕМ НЕТ.</a:t>
            </a:r>
          </a:p>
        </p:txBody>
      </p:sp>
      <p:pic>
        <p:nvPicPr>
          <p:cNvPr id="6" name="Людвиг Ван Бетховен - Бетховен - лунная соната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53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-</a:t>
            </a:r>
            <a:r>
              <a:rPr lang="ru-RU" sz="2800" dirty="0" err="1" smtClean="0"/>
              <a:t>Слышишь?-спросил</a:t>
            </a:r>
            <a:r>
              <a:rPr lang="ru-RU" sz="2800" dirty="0" smtClean="0"/>
              <a:t> Ежик.</a:t>
            </a:r>
          </a:p>
          <a:p>
            <a:r>
              <a:rPr lang="ru-RU" sz="2800" dirty="0" smtClean="0"/>
              <a:t>-</a:t>
            </a:r>
            <a:r>
              <a:rPr lang="ru-RU" sz="2800" dirty="0" err="1" smtClean="0"/>
              <a:t>Нет,-сказал</a:t>
            </a:r>
            <a:r>
              <a:rPr lang="ru-RU" sz="2800" dirty="0" smtClean="0"/>
              <a:t> Медвежонок.</a:t>
            </a:r>
          </a:p>
          <a:p>
            <a:r>
              <a:rPr lang="ru-RU" sz="2800" dirty="0" smtClean="0"/>
              <a:t>-А ты впади в дрему.</a:t>
            </a:r>
          </a:p>
          <a:p>
            <a:r>
              <a:rPr lang="ru-RU" sz="2800" dirty="0" smtClean="0"/>
              <a:t>-Надо лечь,- сказал Медвежонок. И лег.</a:t>
            </a:r>
          </a:p>
          <a:p>
            <a:r>
              <a:rPr lang="ru-RU" sz="2800" dirty="0" smtClean="0"/>
              <a:t>-А я- возле тебя.- Ёжик сел рядом. Ты только представь: она сидит и поёт.</a:t>
            </a:r>
            <a:endParaRPr lang="ru-RU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324842"/>
            <a:ext cx="3024336" cy="191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1"/>
            <a:ext cx="6696744" cy="4680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Заголовок 2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40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Звуки и голоса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5" y="1268760"/>
            <a:ext cx="763284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dirty="0" smtClean="0"/>
              <a:t>Вам нравится на меня смотреть?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err="1" smtClean="0"/>
              <a:t>Да,-сказал</a:t>
            </a:r>
            <a:r>
              <a:rPr lang="ru-RU" sz="3200" b="1" dirty="0" smtClean="0"/>
              <a:t> Ёжик.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/>
              <a:t>А кто ? Кто это </a:t>
            </a:r>
            <a:r>
              <a:rPr lang="ru-RU" sz="3200" b="1" dirty="0" err="1" smtClean="0"/>
              <a:t>говорит?-шепотом</a:t>
            </a:r>
            <a:r>
              <a:rPr lang="ru-RU" sz="3200" b="1" dirty="0" smtClean="0"/>
              <a:t> спросил Медвежонок.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/>
              <a:t>Я красивая?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err="1" smtClean="0"/>
              <a:t>Да,-сказал</a:t>
            </a:r>
            <a:r>
              <a:rPr lang="ru-RU" sz="3200" b="1" dirty="0" smtClean="0"/>
              <a:t> Ёжик.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/>
              <a:t>А когда я вам больше </a:t>
            </a:r>
            <a:r>
              <a:rPr lang="ru-RU" sz="3200" b="1" dirty="0" err="1" smtClean="0"/>
              <a:t>нравлюсь-утром</a:t>
            </a:r>
            <a:r>
              <a:rPr lang="ru-RU" sz="3200" b="1" dirty="0" smtClean="0"/>
              <a:t> или вечером?</a:t>
            </a:r>
            <a:endParaRPr lang="ru-RU" sz="3200" dirty="0"/>
          </a:p>
        </p:txBody>
      </p:sp>
      <p:pic>
        <p:nvPicPr>
          <p:cNvPr id="4" name="Picture 3" descr="C:\Users\РИММА\Desktop\2 класс- С.Козлов\козлов сказки\01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7" y="4869160"/>
            <a:ext cx="5078378" cy="18459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РИММА\Desktop\2 класс- С.Козлов\козлов сказки\01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15120"/>
          </a:xfrm>
          <a:prstGeom prst="rect">
            <a:avLst/>
          </a:prstGeom>
          <a:noFill/>
        </p:spPr>
      </p:pic>
      <p:pic>
        <p:nvPicPr>
          <p:cNvPr id="5" name="Содержимое 3" descr="0_4fd69_3602670_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4437112"/>
            <a:ext cx="1143000" cy="120967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11560" y="999312"/>
            <a:ext cx="66247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000" dirty="0" smtClean="0">
                <a:solidFill>
                  <a:srgbClr val="CC0099"/>
                </a:solidFill>
                <a:latin typeface="Arial Black" pitchFamily="34" charset="0"/>
              </a:rPr>
              <a:t>Когда ты прячешь солнце, мне грустно.</a:t>
            </a:r>
            <a:endParaRPr lang="ru-RU" sz="4000" dirty="0">
              <a:solidFill>
                <a:srgbClr val="CC0099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-Можно войти?- спросил Заяц. Он стоял под крыльцом, пока Медвежонок разговаривал с Ёжиком.</a:t>
            </a:r>
          </a:p>
          <a:p>
            <a:r>
              <a:rPr lang="ru-RU" dirty="0" smtClean="0"/>
              <a:t>-Входи,- сказал Ёжик.</a:t>
            </a:r>
          </a:p>
          <a:p>
            <a:r>
              <a:rPr lang="ru-RU" dirty="0" smtClean="0"/>
              <a:t>Заяц поднялся по ступенькам и аккуратно вытер лапы о половичок.</a:t>
            </a:r>
          </a:p>
          <a:p>
            <a:r>
              <a:rPr lang="ru-RU" dirty="0" smtClean="0"/>
              <a:t>-Три-три!- сказал Медвежонок.- Ёжик любит, чтобы было чисто.</a:t>
            </a:r>
            <a:endParaRPr lang="ru-RU" dirty="0"/>
          </a:p>
        </p:txBody>
      </p:sp>
      <p:pic>
        <p:nvPicPr>
          <p:cNvPr id="4" name="Picture 2" descr="C:\Users\User\Desktop\ежик в тумане\раскадровка Ежик в тумане\ce4941490ff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5445224"/>
            <a:ext cx="2736304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7951 -0.44694 L -2.77778E-6 -9.82659E-7 " pathEditMode="relative" ptsTypes="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«Разрешите с вами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посумерничать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/>
          </a:p>
        </p:txBody>
      </p:sp>
      <p:pic>
        <p:nvPicPr>
          <p:cNvPr id="5" name="Picture 3" descr="C:\Users\User\Desktop\ежик в тумане\раскадровка Ежик в тумане\68379763_1254046174_405731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427984" y="1412776"/>
            <a:ext cx="4536504" cy="4896544"/>
          </a:xfrm>
          <a:prstGeom prst="rect">
            <a:avLst/>
          </a:prstGeom>
          <a:noFill/>
        </p:spPr>
      </p:pic>
      <p:pic>
        <p:nvPicPr>
          <p:cNvPr id="4" name="Picture 2" descr="C:\Users\User\Desktop\ежик в тумане\раскадровка Ежик в тумане\ce4941490ff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12776"/>
            <a:ext cx="4032448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7951 -0.44694 L -2.77778E-6 -9.82659E-7 " pathEditMode="relative" ptsTypes="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428596" y="285728"/>
            <a:ext cx="8501122" cy="231299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«…прикоснуться к красоте природы можно только сердцем»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А. </a:t>
            </a:r>
            <a:r>
              <a:rPr kumimoji="0" lang="ru-RU" sz="40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Б</a:t>
            </a:r>
            <a:r>
              <a:rPr kumimoji="0" lang="ru-RU" sz="44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арто</a:t>
            </a:r>
            <a:endParaRPr kumimoji="0" lang="ru-RU" sz="44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20484" name="Picture 4" descr="http://schulgina.de/sites/default/files/imagecache/big-foto/gallery_assist/1/gallery_assist239/lion86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643182"/>
            <a:ext cx="3126383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Сказка «Такое дерево»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ten2x5.narod.ru/biblio/kozlov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785926"/>
            <a:ext cx="4752528" cy="4552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</TotalTime>
  <Words>187</Words>
  <Application>Microsoft Office PowerPoint</Application>
  <PresentationFormat>Экран (4:3)</PresentationFormat>
  <Paragraphs>29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Сергей Козлов</vt:lpstr>
      <vt:lpstr>Слайд 2</vt:lpstr>
      <vt:lpstr>Звуки и голоса</vt:lpstr>
      <vt:lpstr> </vt:lpstr>
      <vt:lpstr>а</vt:lpstr>
      <vt:lpstr>Слайд 6</vt:lpstr>
      <vt:lpstr> «Разрешите с вами посумерничать»</vt:lpstr>
      <vt:lpstr>Слайд 8</vt:lpstr>
      <vt:lpstr>Сказка «Такое дерево»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Роза</dc:creator>
  <cp:lastModifiedBy>Роза</cp:lastModifiedBy>
  <cp:revision>25</cp:revision>
  <dcterms:created xsi:type="dcterms:W3CDTF">2014-11-05T18:00:12Z</dcterms:created>
  <dcterms:modified xsi:type="dcterms:W3CDTF">2014-11-06T19:26:44Z</dcterms:modified>
</cp:coreProperties>
</file>