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57" r:id="rId5"/>
    <p:sldId id="260" r:id="rId6"/>
    <p:sldId id="261" r:id="rId7"/>
    <p:sldId id="275" r:id="rId8"/>
    <p:sldId id="264" r:id="rId9"/>
    <p:sldId id="266" r:id="rId10"/>
    <p:sldId id="262" r:id="rId11"/>
    <p:sldId id="276" r:id="rId12"/>
    <p:sldId id="263" r:id="rId13"/>
    <p:sldId id="268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85" d="100"/>
          <a:sy n="85" d="100"/>
        </p:scale>
        <p:origin x="4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23F04-6BEC-48E6-9807-5EC6E32321A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9D34-8256-45ED-BEC0-EF464BAA5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82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30F46-F5B8-42A1-BA83-DED800488C0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61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DC85-851D-41D1-9770-BA5EA4FF0FD3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A459-31DA-46B8-B6E7-C036861E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4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DC85-851D-41D1-9770-BA5EA4FF0FD3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A459-31DA-46B8-B6E7-C036861E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03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DC85-851D-41D1-9770-BA5EA4FF0FD3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A459-31DA-46B8-B6E7-C036861E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5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DC85-851D-41D1-9770-BA5EA4FF0FD3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A459-31DA-46B8-B6E7-C036861E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23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DC85-851D-41D1-9770-BA5EA4FF0FD3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A459-31DA-46B8-B6E7-C036861E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3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DC85-851D-41D1-9770-BA5EA4FF0FD3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A459-31DA-46B8-B6E7-C036861E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9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DC85-851D-41D1-9770-BA5EA4FF0FD3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A459-31DA-46B8-B6E7-C036861E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2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DC85-851D-41D1-9770-BA5EA4FF0FD3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A459-31DA-46B8-B6E7-C036861E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77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DC85-851D-41D1-9770-BA5EA4FF0FD3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A459-31DA-46B8-B6E7-C036861E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0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DC85-851D-41D1-9770-BA5EA4FF0FD3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A459-31DA-46B8-B6E7-C036861E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17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DC85-851D-41D1-9770-BA5EA4FF0FD3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A459-31DA-46B8-B6E7-C036861E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2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7DC85-851D-41D1-9770-BA5EA4FF0FD3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5A459-31DA-46B8-B6E7-C036861E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35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4376" y="181069"/>
            <a:ext cx="9144000" cy="1244319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населения Земли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9977" y="6436659"/>
            <a:ext cx="9144000" cy="27566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Инфографика: нас почти 8 миллиар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76" y="2206259"/>
            <a:ext cx="5326962" cy="35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00011" y="4455459"/>
            <a:ext cx="4363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Булыгина Л.Н., </a:t>
            </a:r>
          </a:p>
          <a:p>
            <a:pPr algn="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географии,</a:t>
            </a:r>
          </a:p>
          <a:p>
            <a:pPr algn="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№1551,г. Москвы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0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картой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614369"/>
              </p:ext>
            </p:extLst>
          </p:nvPr>
        </p:nvGraphicFramePr>
        <p:xfrm>
          <a:off x="838200" y="1825625"/>
          <a:ext cx="10515600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Страны с высокой плотностью населения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Страны с низкой плотностью населения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Бангладеш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Бахрейн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Монголия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Монако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Австралия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Ватикан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0641107" y="5943600"/>
            <a:ext cx="978408" cy="305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0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91393"/>
            <a:ext cx="9144000" cy="738825"/>
          </a:xfrm>
        </p:spPr>
        <p:txBody>
          <a:bodyPr>
            <a:normAutofit/>
          </a:bodyPr>
          <a:lstStyle/>
          <a:p>
            <a:r>
              <a:rPr lang="ru-RU" sz="3600" b="1" dirty="0"/>
              <a:t>Плотность населения стран мира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29224"/>
            <a:ext cx="9123239" cy="613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4439816" y="2276872"/>
            <a:ext cx="792088" cy="4186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04979">
            <a:off x="4741851" y="2743779"/>
            <a:ext cx="9382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969958" y="2071165"/>
            <a:ext cx="1831421" cy="5953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Монако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18 679 чел/км2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431704" y="3212041"/>
            <a:ext cx="1779252" cy="53235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Ватикан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1914 чел/км2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16938">
            <a:off x="7643400" y="2796028"/>
            <a:ext cx="822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Блок-схема: альтернативный процесс 14"/>
          <p:cNvSpPr/>
          <p:nvPr/>
        </p:nvSpPr>
        <p:spPr>
          <a:xfrm>
            <a:off x="8096163" y="2924944"/>
            <a:ext cx="1647532" cy="553276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Бангладеш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1087 чел/км2</a:t>
            </a: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6560103" y="1196752"/>
            <a:ext cx="1575916" cy="504056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8,5 чел/км2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7310">
            <a:off x="7724833" y="1990328"/>
            <a:ext cx="93821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36367">
            <a:off x="8109878" y="5443555"/>
            <a:ext cx="93821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30" y="1397755"/>
            <a:ext cx="93821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639145" y="800282"/>
            <a:ext cx="1728192" cy="576064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Канада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 чел/км2</a:t>
            </a:r>
          </a:p>
          <a:p>
            <a:pPr algn="ctr"/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104112" y="5877272"/>
            <a:ext cx="1656184" cy="576064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 чел/км2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8300201" y="1772045"/>
            <a:ext cx="1443494" cy="504056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Монголия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чел/км2</a:t>
            </a: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5753406" y="3739237"/>
            <a:ext cx="1613394" cy="793889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Бахрейн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чел/км2</a:t>
            </a:r>
          </a:p>
          <a:p>
            <a:pPr algn="ctr"/>
            <a:endParaRPr lang="ru-RU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6501554" y="3397624"/>
            <a:ext cx="66037" cy="3530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08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5" grpId="0" animBg="1"/>
      <p:bldP spid="3" grpId="0" animBg="1"/>
      <p:bldP spid="6" grpId="0" animBg="1"/>
      <p:bldP spid="5" grpId="0" animBg="1"/>
      <p:bldP spid="4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2B63D5-3F7C-4745-875F-F70C1E39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населения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число жителей, приходящееся на 1 км² территории.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257256-2096-4568-85FE-6BF4F8F93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плотность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Земли 53 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4Nas1.gif">
            <a:extLst>
              <a:ext uri="{FF2B5EF4-FFF2-40B4-BE49-F238E27FC236}">
                <a16:creationId xmlns="" xmlns:a16="http://schemas.microsoft.com/office/drawing/2014/main" id="{BA7D588C-A5D0-49D2-AE16-E223B8516C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913" y="1945152"/>
            <a:ext cx="4650582" cy="411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7A34B-7C49-4F76-9308-E08A5162A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менялась численность Земли?</a:t>
            </a:r>
          </a:p>
        </p:txBody>
      </p:sp>
      <p:sp>
        <p:nvSpPr>
          <p:cNvPr id="5" name="AutoShape 2" descr="https://uchebnik.mos.ru/css2/api/v1/books/00000512.0.9/static?path=Data/images/17.png">
            <a:extLst>
              <a:ext uri="{FF2B5EF4-FFF2-40B4-BE49-F238E27FC236}">
                <a16:creationId xmlns="" xmlns:a16="http://schemas.microsoft.com/office/drawing/2014/main" id="{B2D176DC-10CE-4040-A5A8-F5E62734FB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uchebnik.mos.ru/css2/api/v1/books/00000512.0.9/static?path=Data/images/17.png">
            <a:extLst>
              <a:ext uri="{FF2B5EF4-FFF2-40B4-BE49-F238E27FC236}">
                <a16:creationId xmlns="" xmlns:a16="http://schemas.microsoft.com/office/drawing/2014/main" id="{B908CF1D-A12C-4D98-899C-A086501DF8DC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F36EE85-1131-486B-8883-D94B5964D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756" y="1700808"/>
            <a:ext cx="896448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412" y="0"/>
            <a:ext cx="10188388" cy="896471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85482" y="896471"/>
            <a:ext cx="10896600" cy="52988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63480" rIns="91440" bIns="63480" numCol="1" anchor="ctr" anchorCtr="0" compatLnSpc="1">
            <a:prstTxWarp prst="textNoShape">
              <a:avLst/>
            </a:prstTxWarp>
            <a:spAutoFit/>
          </a:bodyPr>
          <a:lstStyle>
            <a:lvl1pPr indent="15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приведённый ниже текст, в котором пропущен ряд слов. Выберите из предлагаемого списка слова, которые необходимо вставить на места пропусков.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Особенности населения Австралии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2020 г. численность населения Австралии составляла 25,4 млн человек. В последние годы численность населения ежегодно увеличивается на 1,4% за счёт как естественного, так и миграционного прироста. По показателю средней плотности населения Австралия относится к числу ____________(А) заселённых стран мира. В городах проживает ____________(Б) часть населения страны. При этом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бóльшая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часть населения и все наиболее крупные города сосредоточены в юго-восточной части страны. Крупнейшими по численности населения городами являются Сидней и ___________(В).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Выбирайте последовательно одно слово за другим, мысленно вставляя на места пропусков слова из списка в нужной форме. Обратите внимание на то, что слов в списке больше, чем Вам потребуется для заполнения пропусков. Каждое слово может быть использовано только 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раз.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слов: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 большая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 меньшая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 слабо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 густо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 Мельбурн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 Канберра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1.Назовите численность населения Земли.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оказывали влияние на  медленный рост населения Земли?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3.Какие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оказывали влияние на быстрый рост населения Земли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Что такое плотность населения?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Назовите страны с высокой плотностью населения.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Назовите страны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плотностью населения.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32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B6ACB9-C161-44FB-AF8E-32460DC3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0BD3E0-3BD0-4064-B757-8B3D6FF5C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Что вы знаете о размещении населения Земли?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Какие причины оказывают влияние на размещение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Земли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Сколько человек живет на Земле?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 вы считаете, численность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растет быстро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Почему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так думаете?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50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1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0343" y="461666"/>
            <a:ext cx="10527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Учёные считают, в настоящее время на Земле живёт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7, 753 млрд человек.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296" y="1689618"/>
            <a:ext cx="6120680" cy="481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79341" y="1843975"/>
            <a:ext cx="43747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каком отрезке времени численность населения Земли росла медленными темпами?</a:t>
            </a:r>
          </a:p>
          <a:p>
            <a:pPr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каком отрезке времени численность населения Земли росла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быстро?</a:t>
            </a:r>
          </a:p>
          <a:p>
            <a:pPr>
              <a:buFontTx/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 startAt="3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причины оказывали влияние на  медленный рост населения Земли?</a:t>
            </a:r>
          </a:p>
          <a:p>
            <a:pPr>
              <a:buAutoNum type="arabicPeriod" startAt="3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Какие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оказывали влияние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населения Земли?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3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9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Заселение Земли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(видео в МЭШ </a:t>
            </a:r>
            <a:r>
              <a:rPr lang="en-US" sz="3200" b="1" dirty="0" smtClean="0"/>
              <a:t>ID:</a:t>
            </a:r>
            <a:r>
              <a:rPr lang="en-US" sz="3200" dirty="0" smtClean="0"/>
              <a:t>535224</a:t>
            </a:r>
            <a:r>
              <a:rPr lang="ru-RU" sz="3200" dirty="0" smtClean="0"/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Люди на Земле — урок. География, 6 класс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472" y="1690687"/>
            <a:ext cx="7304406" cy="41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40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населения Земли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а плотности населения мир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65" y="1627888"/>
            <a:ext cx="7620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3470237" y="6122894"/>
            <a:ext cx="427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Практическая работа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8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 с картой «Плотность населения»)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72589"/>
              </p:ext>
            </p:extLst>
          </p:nvPr>
        </p:nvGraphicFramePr>
        <p:xfrm>
          <a:off x="502023" y="2324348"/>
          <a:ext cx="10954870" cy="168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974"/>
                <a:gridCol w="2190974"/>
                <a:gridCol w="2190974"/>
                <a:gridCol w="2190974"/>
                <a:gridCol w="21909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Африка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Евразия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Северная Америка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Южная Америка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Австралия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9610" y="4826047"/>
            <a:ext cx="63025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Сравните плотность населения по материка.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чем особенность размещения населения?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Какие районы благоприятны для проживания?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Вывод: какие причины повлияли на размещения населения.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10893982" y="6176963"/>
            <a:ext cx="978408" cy="277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93" y="116632"/>
            <a:ext cx="11465859" cy="122413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 на размещение населения.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09311" y="2060848"/>
            <a:ext cx="3112694" cy="1424608"/>
          </a:xfrm>
          <a:prstGeom prst="roundRect">
            <a:avLst/>
          </a:prstGeom>
          <a:solidFill>
            <a:schemeClr val="bg1"/>
          </a:solidFill>
          <a:ln w="63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1887" y="2143654"/>
            <a:ext cx="3112694" cy="1424608"/>
          </a:xfrm>
          <a:prstGeom prst="roundRect">
            <a:avLst/>
          </a:prstGeom>
          <a:solidFill>
            <a:schemeClr val="bg1"/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2683" y="1973170"/>
            <a:ext cx="3112695" cy="1424608"/>
          </a:xfrm>
          <a:prstGeom prst="roundRect">
            <a:avLst/>
          </a:prstGeom>
          <a:solidFill>
            <a:schemeClr val="bg1"/>
          </a:solidFill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условия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779493" y="1118619"/>
            <a:ext cx="1013012" cy="746039"/>
          </a:xfrm>
          <a:prstGeom prst="straightConnector1">
            <a:avLst/>
          </a:prstGeom>
          <a:ln w="57150"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9090212" y="1229694"/>
            <a:ext cx="1416423" cy="746039"/>
          </a:xfrm>
          <a:prstGeom prst="straightConnector1">
            <a:avLst/>
          </a:prstGeom>
          <a:ln w="57150"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978234" y="1172875"/>
            <a:ext cx="42810" cy="691783"/>
          </a:xfrm>
          <a:prstGeom prst="straightConnector1">
            <a:avLst/>
          </a:prstGeom>
          <a:ln w="57150"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953" y="188640"/>
            <a:ext cx="1140310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на Земле большой плотностью населения выделяются четыре области исторического заселения: Южная и Восточная Азия, Западная Европа и восток Северной Америки.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529" y="1776882"/>
            <a:ext cx="6055967" cy="42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74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картой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838427"/>
              </p:ext>
            </p:extLst>
          </p:nvPr>
        </p:nvGraphicFramePr>
        <p:xfrm>
          <a:off x="838200" y="1825625"/>
          <a:ext cx="1051560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Страны с высокой плотностью населения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Страны с низкой плотностью населения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9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395</Words>
  <Application>Microsoft Office PowerPoint</Application>
  <PresentationFormat>Широкоэкранный</PresentationFormat>
  <Paragraphs>107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Palatino Linotype</vt:lpstr>
      <vt:lpstr>Times New Roman</vt:lpstr>
      <vt:lpstr>Тема Office</vt:lpstr>
      <vt:lpstr>Размещение населения Земли</vt:lpstr>
      <vt:lpstr>Вопросы: </vt:lpstr>
      <vt:lpstr>Презентация PowerPoint</vt:lpstr>
      <vt:lpstr>Заселение Земли (видео в МЭШ ID:535224)</vt:lpstr>
      <vt:lpstr>Плотность населения Земли</vt:lpstr>
      <vt:lpstr>Практическая работа  (работа с картой «Плотность населения»)</vt:lpstr>
      <vt:lpstr>Факторы, влияющие на размещение населения. </vt:lpstr>
      <vt:lpstr>Презентация PowerPoint</vt:lpstr>
      <vt:lpstr>Работа с картой</vt:lpstr>
      <vt:lpstr>Работа с картой</vt:lpstr>
      <vt:lpstr>Плотность населения стран мира</vt:lpstr>
      <vt:lpstr> Плотность населения — число жителей, приходящееся на 1 км² территории. </vt:lpstr>
      <vt:lpstr>Как менялась численность Земли?</vt:lpstr>
      <vt:lpstr>Подведение итогов</vt:lpstr>
      <vt:lpstr>Подведение итогов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Размещение населения Земли</dc:title>
  <dc:creator>Булыгина Людмила Николаевна</dc:creator>
  <cp:lastModifiedBy>Булыгина Людмила Николаевна</cp:lastModifiedBy>
  <cp:revision>35</cp:revision>
  <dcterms:created xsi:type="dcterms:W3CDTF">2022-09-15T15:02:37Z</dcterms:created>
  <dcterms:modified xsi:type="dcterms:W3CDTF">2022-09-15T16:57:38Z</dcterms:modified>
</cp:coreProperties>
</file>