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C5F7EB-D9AD-44EF-BFB0-1DC393D902E0}" type="doc">
      <dgm:prSet loTypeId="urn:microsoft.com/office/officeart/2008/layout/IncreasingCircleProcess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065C6342-E65B-4A88-A947-7AED99D963BD}">
      <dgm:prSet phldrT="[Текст]"/>
      <dgm:spPr/>
      <dgm:t>
        <a:bodyPr/>
        <a:lstStyle/>
        <a:p>
          <a:r>
            <a:rPr lang="ru-RU" dirty="0"/>
            <a:t>занятые</a:t>
          </a:r>
        </a:p>
      </dgm:t>
    </dgm:pt>
    <dgm:pt modelId="{683B4F56-5A67-4FB2-9175-8A2E6B7FA402}" type="parTrans" cxnId="{150FECB7-BDB5-4BA8-B252-AF4689DBCBC1}">
      <dgm:prSet/>
      <dgm:spPr/>
      <dgm:t>
        <a:bodyPr/>
        <a:lstStyle/>
        <a:p>
          <a:endParaRPr lang="ru-RU"/>
        </a:p>
      </dgm:t>
    </dgm:pt>
    <dgm:pt modelId="{B4A9C683-DCAF-4552-B530-15539AE7DF82}" type="sibTrans" cxnId="{150FECB7-BDB5-4BA8-B252-AF4689DBCBC1}">
      <dgm:prSet/>
      <dgm:spPr/>
      <dgm:t>
        <a:bodyPr/>
        <a:lstStyle/>
        <a:p>
          <a:endParaRPr lang="ru-RU"/>
        </a:p>
      </dgm:t>
    </dgm:pt>
    <dgm:pt modelId="{E733F0C9-A0CE-4AC4-B85F-E1B136535BC3}">
      <dgm:prSet phldrT="[Текст]"/>
      <dgm:spPr/>
      <dgm:t>
        <a:bodyPr/>
        <a:lstStyle/>
        <a:p>
          <a:r>
            <a:rPr lang="ru-RU" dirty="0"/>
            <a:t>безработные</a:t>
          </a:r>
        </a:p>
      </dgm:t>
    </dgm:pt>
    <dgm:pt modelId="{86450514-F327-4833-807E-533329A634AF}" type="parTrans" cxnId="{588CA5CD-AF68-4039-9139-8E670A5FB48E}">
      <dgm:prSet/>
      <dgm:spPr/>
      <dgm:t>
        <a:bodyPr/>
        <a:lstStyle/>
        <a:p>
          <a:endParaRPr lang="ru-RU"/>
        </a:p>
      </dgm:t>
    </dgm:pt>
    <dgm:pt modelId="{42A36159-1EA0-4DFA-B9EF-AC8F9AB0B39E}" type="sibTrans" cxnId="{588CA5CD-AF68-4039-9139-8E670A5FB48E}">
      <dgm:prSet/>
      <dgm:spPr/>
      <dgm:t>
        <a:bodyPr/>
        <a:lstStyle/>
        <a:p>
          <a:endParaRPr lang="ru-RU"/>
        </a:p>
      </dgm:t>
    </dgm:pt>
    <dgm:pt modelId="{6F2B82CA-388B-4B88-8781-73FB31C70F8D}" type="pres">
      <dgm:prSet presAssocID="{E4C5F7EB-D9AD-44EF-BFB0-1DC393D902E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60EB7B2-8891-44F3-8AE0-1D6250552E8A}" type="pres">
      <dgm:prSet presAssocID="{065C6342-E65B-4A88-A947-7AED99D963BD}" presName="composite" presStyleCnt="0"/>
      <dgm:spPr/>
    </dgm:pt>
    <dgm:pt modelId="{881C7500-84E1-485B-A4E6-992684635544}" type="pres">
      <dgm:prSet presAssocID="{065C6342-E65B-4A88-A947-7AED99D963BD}" presName="BackAccent" presStyleLbl="bgShp" presStyleIdx="0" presStyleCnt="2"/>
      <dgm:spPr/>
    </dgm:pt>
    <dgm:pt modelId="{7F4833A3-58C5-4632-B94D-08F492044985}" type="pres">
      <dgm:prSet presAssocID="{065C6342-E65B-4A88-A947-7AED99D963BD}" presName="Accent" presStyleLbl="alignNode1" presStyleIdx="0" presStyleCnt="2"/>
      <dgm:spPr/>
    </dgm:pt>
    <dgm:pt modelId="{0105844C-C769-4E09-AF85-89288B3C25AA}" type="pres">
      <dgm:prSet presAssocID="{065C6342-E65B-4A88-A947-7AED99D963BD}" presName="Child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FA84BD5B-1A5C-47AC-BDB1-E0E279BAE317}" type="pres">
      <dgm:prSet presAssocID="{065C6342-E65B-4A88-A947-7AED99D963BD}" presName="Parent" presStyleLbl="revTx" presStyleIdx="0" presStyleCnt="2">
        <dgm:presLayoutVars>
          <dgm:chMax val="1"/>
          <dgm:chPref val="1"/>
          <dgm:bulletEnabled val="1"/>
        </dgm:presLayoutVars>
      </dgm:prSet>
      <dgm:spPr/>
    </dgm:pt>
    <dgm:pt modelId="{F7CF2273-826B-4E90-9B84-799C58F2AC41}" type="pres">
      <dgm:prSet presAssocID="{B4A9C683-DCAF-4552-B530-15539AE7DF82}" presName="sibTrans" presStyleCnt="0"/>
      <dgm:spPr/>
    </dgm:pt>
    <dgm:pt modelId="{E1C91C24-26D5-4942-96AD-F45FFC571F8D}" type="pres">
      <dgm:prSet presAssocID="{E733F0C9-A0CE-4AC4-B85F-E1B136535BC3}" presName="composite" presStyleCnt="0"/>
      <dgm:spPr/>
    </dgm:pt>
    <dgm:pt modelId="{D0926352-31C0-4966-8546-2FA3593EFD42}" type="pres">
      <dgm:prSet presAssocID="{E733F0C9-A0CE-4AC4-B85F-E1B136535BC3}" presName="BackAccent" presStyleLbl="bgShp" presStyleIdx="1" presStyleCnt="2"/>
      <dgm:spPr/>
    </dgm:pt>
    <dgm:pt modelId="{E1DE4F68-A288-4CC2-AC37-ADE67A87ED03}" type="pres">
      <dgm:prSet presAssocID="{E733F0C9-A0CE-4AC4-B85F-E1B136535BC3}" presName="Accent" presStyleLbl="alignNode1" presStyleIdx="1" presStyleCnt="2"/>
      <dgm:spPr/>
    </dgm:pt>
    <dgm:pt modelId="{B5E96905-1710-4C06-AE7E-C7984171E69E}" type="pres">
      <dgm:prSet presAssocID="{E733F0C9-A0CE-4AC4-B85F-E1B136535BC3}" presName="Child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79ACDAB8-B140-47EA-8ADB-21C973B8A1AB}" type="pres">
      <dgm:prSet presAssocID="{E733F0C9-A0CE-4AC4-B85F-E1B136535BC3}" presName="Parent" presStyleLbl="revTx" presStyleIdx="1" presStyleCnt="2">
        <dgm:presLayoutVars>
          <dgm:chMax val="1"/>
          <dgm:chPref val="1"/>
          <dgm:bulletEnabled val="1"/>
        </dgm:presLayoutVars>
      </dgm:prSet>
      <dgm:spPr/>
    </dgm:pt>
  </dgm:ptLst>
  <dgm:cxnLst>
    <dgm:cxn modelId="{D721EF7B-C3EE-4D56-9693-BF95D0AC902A}" type="presOf" srcId="{065C6342-E65B-4A88-A947-7AED99D963BD}" destId="{FA84BD5B-1A5C-47AC-BDB1-E0E279BAE317}" srcOrd="0" destOrd="0" presId="urn:microsoft.com/office/officeart/2008/layout/IncreasingCircleProcess"/>
    <dgm:cxn modelId="{084AE28B-CE31-4F78-B476-7806F067D7B6}" type="presOf" srcId="{E4C5F7EB-D9AD-44EF-BFB0-1DC393D902E0}" destId="{6F2B82CA-388B-4B88-8781-73FB31C70F8D}" srcOrd="0" destOrd="0" presId="urn:microsoft.com/office/officeart/2008/layout/IncreasingCircleProcess"/>
    <dgm:cxn modelId="{51A69D8E-670B-4B59-93E4-F72D9F4B6210}" type="presOf" srcId="{E733F0C9-A0CE-4AC4-B85F-E1B136535BC3}" destId="{79ACDAB8-B140-47EA-8ADB-21C973B8A1AB}" srcOrd="0" destOrd="0" presId="urn:microsoft.com/office/officeart/2008/layout/IncreasingCircleProcess"/>
    <dgm:cxn modelId="{150FECB7-BDB5-4BA8-B252-AF4689DBCBC1}" srcId="{E4C5F7EB-D9AD-44EF-BFB0-1DC393D902E0}" destId="{065C6342-E65B-4A88-A947-7AED99D963BD}" srcOrd="0" destOrd="0" parTransId="{683B4F56-5A67-4FB2-9175-8A2E6B7FA402}" sibTransId="{B4A9C683-DCAF-4552-B530-15539AE7DF82}"/>
    <dgm:cxn modelId="{588CA5CD-AF68-4039-9139-8E670A5FB48E}" srcId="{E4C5F7EB-D9AD-44EF-BFB0-1DC393D902E0}" destId="{E733F0C9-A0CE-4AC4-B85F-E1B136535BC3}" srcOrd="1" destOrd="0" parTransId="{86450514-F327-4833-807E-533329A634AF}" sibTransId="{42A36159-1EA0-4DFA-B9EF-AC8F9AB0B39E}"/>
    <dgm:cxn modelId="{AD680E2B-7F91-4166-984B-033B14F03D51}" type="presParOf" srcId="{6F2B82CA-388B-4B88-8781-73FB31C70F8D}" destId="{660EB7B2-8891-44F3-8AE0-1D6250552E8A}" srcOrd="0" destOrd="0" presId="urn:microsoft.com/office/officeart/2008/layout/IncreasingCircleProcess"/>
    <dgm:cxn modelId="{3D668099-321A-4259-A5F9-2A416292462D}" type="presParOf" srcId="{660EB7B2-8891-44F3-8AE0-1D6250552E8A}" destId="{881C7500-84E1-485B-A4E6-992684635544}" srcOrd="0" destOrd="0" presId="urn:microsoft.com/office/officeart/2008/layout/IncreasingCircleProcess"/>
    <dgm:cxn modelId="{F3A799FD-4651-4A61-843B-8C53B15F5DCF}" type="presParOf" srcId="{660EB7B2-8891-44F3-8AE0-1D6250552E8A}" destId="{7F4833A3-58C5-4632-B94D-08F492044985}" srcOrd="1" destOrd="0" presId="urn:microsoft.com/office/officeart/2008/layout/IncreasingCircleProcess"/>
    <dgm:cxn modelId="{A97A9826-8D56-4336-AB1E-13D78D0D0B25}" type="presParOf" srcId="{660EB7B2-8891-44F3-8AE0-1D6250552E8A}" destId="{0105844C-C769-4E09-AF85-89288B3C25AA}" srcOrd="2" destOrd="0" presId="urn:microsoft.com/office/officeart/2008/layout/IncreasingCircleProcess"/>
    <dgm:cxn modelId="{3284AD60-E6A9-4A5C-BA13-5B52016388C2}" type="presParOf" srcId="{660EB7B2-8891-44F3-8AE0-1D6250552E8A}" destId="{FA84BD5B-1A5C-47AC-BDB1-E0E279BAE317}" srcOrd="3" destOrd="0" presId="urn:microsoft.com/office/officeart/2008/layout/IncreasingCircleProcess"/>
    <dgm:cxn modelId="{3228BD51-7024-4D58-A442-A87C800E10CB}" type="presParOf" srcId="{6F2B82CA-388B-4B88-8781-73FB31C70F8D}" destId="{F7CF2273-826B-4E90-9B84-799C58F2AC41}" srcOrd="1" destOrd="0" presId="urn:microsoft.com/office/officeart/2008/layout/IncreasingCircleProcess"/>
    <dgm:cxn modelId="{4B5FDAD4-4F84-4617-AEBB-DD2EB41EA2F7}" type="presParOf" srcId="{6F2B82CA-388B-4B88-8781-73FB31C70F8D}" destId="{E1C91C24-26D5-4942-96AD-F45FFC571F8D}" srcOrd="2" destOrd="0" presId="urn:microsoft.com/office/officeart/2008/layout/IncreasingCircleProcess"/>
    <dgm:cxn modelId="{719598BD-EFFC-41FD-BC51-3538CC21CE07}" type="presParOf" srcId="{E1C91C24-26D5-4942-96AD-F45FFC571F8D}" destId="{D0926352-31C0-4966-8546-2FA3593EFD42}" srcOrd="0" destOrd="0" presId="urn:microsoft.com/office/officeart/2008/layout/IncreasingCircleProcess"/>
    <dgm:cxn modelId="{404BFBC7-7A95-4B76-91B8-CC9E4D204E1D}" type="presParOf" srcId="{E1C91C24-26D5-4942-96AD-F45FFC571F8D}" destId="{E1DE4F68-A288-4CC2-AC37-ADE67A87ED03}" srcOrd="1" destOrd="0" presId="urn:microsoft.com/office/officeart/2008/layout/IncreasingCircleProcess"/>
    <dgm:cxn modelId="{E8B25F36-3B46-4788-9F63-99A14D1B548D}" type="presParOf" srcId="{E1C91C24-26D5-4942-96AD-F45FFC571F8D}" destId="{B5E96905-1710-4C06-AE7E-C7984171E69E}" srcOrd="2" destOrd="0" presId="urn:microsoft.com/office/officeart/2008/layout/IncreasingCircleProcess"/>
    <dgm:cxn modelId="{2F0165EF-430C-4E5F-A32B-AB7E136068FE}" type="presParOf" srcId="{E1C91C24-26D5-4942-96AD-F45FFC571F8D}" destId="{79ACDAB8-B140-47EA-8ADB-21C973B8A1A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AC9764-FAB6-4E8D-9D1F-B732B2D17F8D}" type="doc">
      <dgm:prSet loTypeId="urn:microsoft.com/office/officeart/2005/8/layout/hList1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1103485-8716-4F82-8311-00764B0F3D9A}">
      <dgm:prSet phldrT="[Текст]"/>
      <dgm:spPr/>
      <dgm:t>
        <a:bodyPr/>
        <a:lstStyle/>
        <a:p>
          <a:r>
            <a:rPr lang="ru-RU" dirty="0"/>
            <a:t>сезонная</a:t>
          </a:r>
        </a:p>
      </dgm:t>
    </dgm:pt>
    <dgm:pt modelId="{433EE72A-433D-4B09-A75B-B3784FBFA10C}" type="parTrans" cxnId="{726FFCD4-25BB-4A1C-8CC9-CAE32CC94D02}">
      <dgm:prSet/>
      <dgm:spPr/>
      <dgm:t>
        <a:bodyPr/>
        <a:lstStyle/>
        <a:p>
          <a:endParaRPr lang="ru-RU"/>
        </a:p>
      </dgm:t>
    </dgm:pt>
    <dgm:pt modelId="{EAF08359-3BE1-4FEE-8359-B830BEFF96FE}" type="sibTrans" cxnId="{726FFCD4-25BB-4A1C-8CC9-CAE32CC94D02}">
      <dgm:prSet/>
      <dgm:spPr/>
      <dgm:t>
        <a:bodyPr/>
        <a:lstStyle/>
        <a:p>
          <a:endParaRPr lang="ru-RU"/>
        </a:p>
      </dgm:t>
    </dgm:pt>
    <dgm:pt modelId="{EFC32C29-BD53-45DF-9A4A-ABAAF073A0AF}">
      <dgm:prSet phldrT="[Текст]"/>
      <dgm:spPr/>
      <dgm:t>
        <a:bodyPr/>
        <a:lstStyle/>
        <a:p>
          <a:r>
            <a:rPr lang="ru-RU" dirty="0"/>
            <a:t>Вызвана временным промежутком(сезоном) на рабочую силу</a:t>
          </a:r>
        </a:p>
      </dgm:t>
    </dgm:pt>
    <dgm:pt modelId="{37B3FB2D-E174-4CA7-9A3E-D5864737A989}" type="parTrans" cxnId="{2B51E354-7579-46AD-9E4A-6AA052DF01CA}">
      <dgm:prSet/>
      <dgm:spPr/>
      <dgm:t>
        <a:bodyPr/>
        <a:lstStyle/>
        <a:p>
          <a:endParaRPr lang="ru-RU"/>
        </a:p>
      </dgm:t>
    </dgm:pt>
    <dgm:pt modelId="{1DCD5B28-EC4F-46E6-B043-59664002384F}" type="sibTrans" cxnId="{2B51E354-7579-46AD-9E4A-6AA052DF01CA}">
      <dgm:prSet/>
      <dgm:spPr/>
      <dgm:t>
        <a:bodyPr/>
        <a:lstStyle/>
        <a:p>
          <a:endParaRPr lang="ru-RU"/>
        </a:p>
      </dgm:t>
    </dgm:pt>
    <dgm:pt modelId="{DE7A9E7B-648D-4102-8834-7F5882444D48}">
      <dgm:prSet phldrT="[Текст]"/>
      <dgm:spPr/>
      <dgm:t>
        <a:bodyPr/>
        <a:lstStyle/>
        <a:p>
          <a:r>
            <a:rPr lang="ru-RU" dirty="0"/>
            <a:t>Характерная для с</a:t>
          </a:r>
          <a:r>
            <a:rPr lang="en-US" dirty="0"/>
            <a:t>/</a:t>
          </a:r>
          <a:r>
            <a:rPr lang="ru-RU" dirty="0"/>
            <a:t>х, туризма и др.</a:t>
          </a:r>
        </a:p>
      </dgm:t>
    </dgm:pt>
    <dgm:pt modelId="{A62AA4BA-02BF-4B9D-A14E-47F61926E196}" type="parTrans" cxnId="{BCBE93C3-B7B3-4890-A375-4835387AFF68}">
      <dgm:prSet/>
      <dgm:spPr/>
      <dgm:t>
        <a:bodyPr/>
        <a:lstStyle/>
        <a:p>
          <a:endParaRPr lang="ru-RU"/>
        </a:p>
      </dgm:t>
    </dgm:pt>
    <dgm:pt modelId="{E1BA613A-FE7F-4380-9218-101640DF3ACF}" type="sibTrans" cxnId="{BCBE93C3-B7B3-4890-A375-4835387AFF68}">
      <dgm:prSet/>
      <dgm:spPr/>
      <dgm:t>
        <a:bodyPr/>
        <a:lstStyle/>
        <a:p>
          <a:endParaRPr lang="ru-RU"/>
        </a:p>
      </dgm:t>
    </dgm:pt>
    <dgm:pt modelId="{71DD6BBA-5B41-45C4-A64A-C489FA3C226D}">
      <dgm:prSet phldrT="[Текст]"/>
      <dgm:spPr/>
      <dgm:t>
        <a:bodyPr/>
        <a:lstStyle/>
        <a:p>
          <a:r>
            <a:rPr lang="ru-RU" dirty="0"/>
            <a:t>структурная </a:t>
          </a:r>
        </a:p>
      </dgm:t>
    </dgm:pt>
    <dgm:pt modelId="{19183204-5009-4F8F-A6BF-E24A3E60CB2A}" type="parTrans" cxnId="{E05C84AA-E6B9-4AFF-B42C-1B05B74E0323}">
      <dgm:prSet/>
      <dgm:spPr/>
      <dgm:t>
        <a:bodyPr/>
        <a:lstStyle/>
        <a:p>
          <a:endParaRPr lang="ru-RU"/>
        </a:p>
      </dgm:t>
    </dgm:pt>
    <dgm:pt modelId="{C3DC2446-339C-41C9-B834-0CE522EAEF4F}" type="sibTrans" cxnId="{E05C84AA-E6B9-4AFF-B42C-1B05B74E0323}">
      <dgm:prSet/>
      <dgm:spPr/>
      <dgm:t>
        <a:bodyPr/>
        <a:lstStyle/>
        <a:p>
          <a:endParaRPr lang="ru-RU"/>
        </a:p>
      </dgm:t>
    </dgm:pt>
    <dgm:pt modelId="{48110A31-2638-4E47-BF32-60CB0196525E}">
      <dgm:prSet phldrT="[Текст]"/>
      <dgm:spPr/>
      <dgm:t>
        <a:bodyPr/>
        <a:lstStyle/>
        <a:p>
          <a:r>
            <a:rPr lang="ru-RU" dirty="0"/>
            <a:t>Вызвана изменением в экономике, устареванием некоторых профессий</a:t>
          </a:r>
        </a:p>
      </dgm:t>
    </dgm:pt>
    <dgm:pt modelId="{5D2D5732-DFB3-4330-BC56-9B4BEAB9CC8F}" type="parTrans" cxnId="{A6868D20-FA06-4C23-B62A-657DFE3DA010}">
      <dgm:prSet/>
      <dgm:spPr/>
      <dgm:t>
        <a:bodyPr/>
        <a:lstStyle/>
        <a:p>
          <a:endParaRPr lang="ru-RU"/>
        </a:p>
      </dgm:t>
    </dgm:pt>
    <dgm:pt modelId="{7CA501F4-477B-4378-9761-08C9748A0D34}" type="sibTrans" cxnId="{A6868D20-FA06-4C23-B62A-657DFE3DA010}">
      <dgm:prSet/>
      <dgm:spPr/>
      <dgm:t>
        <a:bodyPr/>
        <a:lstStyle/>
        <a:p>
          <a:endParaRPr lang="ru-RU"/>
        </a:p>
      </dgm:t>
    </dgm:pt>
    <dgm:pt modelId="{FAD0684E-800A-4DBF-8BFD-DBC8FC61A880}">
      <dgm:prSet phldrT="[Текст]"/>
      <dgm:spPr/>
      <dgm:t>
        <a:bodyPr/>
        <a:lstStyle/>
        <a:p>
          <a:r>
            <a:rPr lang="ru-RU" dirty="0"/>
            <a:t>Пример: валяльщик валенок</a:t>
          </a:r>
        </a:p>
      </dgm:t>
    </dgm:pt>
    <dgm:pt modelId="{EF8FD5E7-7F8B-4C41-BA79-13F4D29E5945}" type="parTrans" cxnId="{ED01DF5D-C5BC-4F05-9644-9C8ADB9AA54C}">
      <dgm:prSet/>
      <dgm:spPr/>
      <dgm:t>
        <a:bodyPr/>
        <a:lstStyle/>
        <a:p>
          <a:endParaRPr lang="ru-RU"/>
        </a:p>
      </dgm:t>
    </dgm:pt>
    <dgm:pt modelId="{C7B2D49F-A7DD-4E5C-B64A-820F546A4060}" type="sibTrans" cxnId="{ED01DF5D-C5BC-4F05-9644-9C8ADB9AA54C}">
      <dgm:prSet/>
      <dgm:spPr/>
      <dgm:t>
        <a:bodyPr/>
        <a:lstStyle/>
        <a:p>
          <a:endParaRPr lang="ru-RU"/>
        </a:p>
      </dgm:t>
    </dgm:pt>
    <dgm:pt modelId="{58B552D0-717F-4F86-9653-4F16072E6A02}">
      <dgm:prSet phldrT="[Текст]"/>
      <dgm:spPr/>
      <dgm:t>
        <a:bodyPr/>
        <a:lstStyle/>
        <a:p>
          <a:r>
            <a:rPr lang="ru-RU" dirty="0"/>
            <a:t>циклическая</a:t>
          </a:r>
        </a:p>
      </dgm:t>
    </dgm:pt>
    <dgm:pt modelId="{5E7C4F8F-8B55-4825-A957-55DC20357C19}" type="parTrans" cxnId="{833E3413-14DF-44F3-B040-3EEC53ED7A15}">
      <dgm:prSet/>
      <dgm:spPr/>
      <dgm:t>
        <a:bodyPr/>
        <a:lstStyle/>
        <a:p>
          <a:endParaRPr lang="ru-RU"/>
        </a:p>
      </dgm:t>
    </dgm:pt>
    <dgm:pt modelId="{697BBE84-3B8F-4D13-984B-EB9C816309FE}" type="sibTrans" cxnId="{833E3413-14DF-44F3-B040-3EEC53ED7A15}">
      <dgm:prSet/>
      <dgm:spPr/>
      <dgm:t>
        <a:bodyPr/>
        <a:lstStyle/>
        <a:p>
          <a:endParaRPr lang="ru-RU"/>
        </a:p>
      </dgm:t>
    </dgm:pt>
    <dgm:pt modelId="{98C71C4F-5C9F-44DE-9335-3EB754ED86EE}">
      <dgm:prSet phldrT="[Текст]"/>
      <dgm:spPr/>
      <dgm:t>
        <a:bodyPr/>
        <a:lstStyle/>
        <a:p>
          <a:r>
            <a:rPr lang="ru-RU" dirty="0"/>
            <a:t>Вызвана экономическим спадом(кризисом, депрессией)</a:t>
          </a:r>
        </a:p>
      </dgm:t>
    </dgm:pt>
    <dgm:pt modelId="{0101CE12-FC3A-4D88-9BD9-22CB2C1DBF29}" type="parTrans" cxnId="{E25AE011-FEDB-4E28-A60A-4A5AE28E39D2}">
      <dgm:prSet/>
      <dgm:spPr/>
      <dgm:t>
        <a:bodyPr/>
        <a:lstStyle/>
        <a:p>
          <a:endParaRPr lang="ru-RU"/>
        </a:p>
      </dgm:t>
    </dgm:pt>
    <dgm:pt modelId="{BBC4A1C6-57A7-4BF0-A240-27B513A92AC6}" type="sibTrans" cxnId="{E25AE011-FEDB-4E28-A60A-4A5AE28E39D2}">
      <dgm:prSet/>
      <dgm:spPr/>
      <dgm:t>
        <a:bodyPr/>
        <a:lstStyle/>
        <a:p>
          <a:endParaRPr lang="ru-RU"/>
        </a:p>
      </dgm:t>
    </dgm:pt>
    <dgm:pt modelId="{6E0E09FE-17A2-4F59-85D0-898350009738}">
      <dgm:prSet phldrT="[Текст]"/>
      <dgm:spPr/>
      <dgm:t>
        <a:bodyPr/>
        <a:lstStyle/>
        <a:p>
          <a:r>
            <a:rPr lang="ru-RU" dirty="0"/>
            <a:t>Сокращение выпуска автозаводами машин привело к увольнению сотрудников</a:t>
          </a:r>
        </a:p>
      </dgm:t>
    </dgm:pt>
    <dgm:pt modelId="{DF3F0E56-29B6-4EF6-B83A-7575337804C4}" type="parTrans" cxnId="{858C0778-F634-4461-98C9-E862588B20AA}">
      <dgm:prSet/>
      <dgm:spPr/>
      <dgm:t>
        <a:bodyPr/>
        <a:lstStyle/>
        <a:p>
          <a:endParaRPr lang="ru-RU"/>
        </a:p>
      </dgm:t>
    </dgm:pt>
    <dgm:pt modelId="{7E884916-2151-41E1-A1B6-CBE4B867B38D}" type="sibTrans" cxnId="{858C0778-F634-4461-98C9-E862588B20AA}">
      <dgm:prSet/>
      <dgm:spPr/>
      <dgm:t>
        <a:bodyPr/>
        <a:lstStyle/>
        <a:p>
          <a:endParaRPr lang="ru-RU"/>
        </a:p>
      </dgm:t>
    </dgm:pt>
    <dgm:pt modelId="{99D2617D-6B76-4107-8EB1-09E2D7D52E96}">
      <dgm:prSet/>
      <dgm:spPr/>
      <dgm:t>
        <a:bodyPr/>
        <a:lstStyle/>
        <a:p>
          <a:r>
            <a:rPr lang="ru-RU" dirty="0"/>
            <a:t>фрикционная</a:t>
          </a:r>
        </a:p>
      </dgm:t>
    </dgm:pt>
    <dgm:pt modelId="{3B3E3FCC-E907-407D-A6AB-788785D4D09B}" type="parTrans" cxnId="{7B3E70EC-1809-4343-8783-1D21A3A443E6}">
      <dgm:prSet/>
      <dgm:spPr/>
      <dgm:t>
        <a:bodyPr/>
        <a:lstStyle/>
        <a:p>
          <a:endParaRPr lang="ru-RU"/>
        </a:p>
      </dgm:t>
    </dgm:pt>
    <dgm:pt modelId="{B91A3BB7-A920-4F2E-AC41-D7017ACB470F}" type="sibTrans" cxnId="{7B3E70EC-1809-4343-8783-1D21A3A443E6}">
      <dgm:prSet/>
      <dgm:spPr/>
      <dgm:t>
        <a:bodyPr/>
        <a:lstStyle/>
        <a:p>
          <a:endParaRPr lang="ru-RU"/>
        </a:p>
      </dgm:t>
    </dgm:pt>
    <dgm:pt modelId="{63984288-D82B-465F-99A4-E0422CF0E73D}">
      <dgm:prSet phldrT="[Текст]"/>
      <dgm:spPr/>
      <dgm:t>
        <a:bodyPr/>
        <a:lstStyle/>
        <a:p>
          <a:r>
            <a:rPr lang="ru-RU" dirty="0"/>
            <a:t>Пример: спасители на пляже</a:t>
          </a:r>
        </a:p>
      </dgm:t>
    </dgm:pt>
    <dgm:pt modelId="{CC47558F-C69E-4DCE-9FFE-ACC7E3240139}" type="parTrans" cxnId="{B45ED209-4C4F-44C3-91DC-C931EFE7EDE5}">
      <dgm:prSet/>
      <dgm:spPr/>
      <dgm:t>
        <a:bodyPr/>
        <a:lstStyle/>
        <a:p>
          <a:endParaRPr lang="ru-RU"/>
        </a:p>
      </dgm:t>
    </dgm:pt>
    <dgm:pt modelId="{FC44E7E8-0D23-416E-ACBC-6C226777C587}" type="sibTrans" cxnId="{B45ED209-4C4F-44C3-91DC-C931EFE7EDE5}">
      <dgm:prSet/>
      <dgm:spPr/>
      <dgm:t>
        <a:bodyPr/>
        <a:lstStyle/>
        <a:p>
          <a:endParaRPr lang="ru-RU"/>
        </a:p>
      </dgm:t>
    </dgm:pt>
    <dgm:pt modelId="{6326ABA3-6BE0-4FBD-8550-DDD2D782F2D9}">
      <dgm:prSet/>
      <dgm:spPr/>
      <dgm:t>
        <a:bodyPr/>
        <a:lstStyle/>
        <a:p>
          <a:r>
            <a:rPr lang="ru-RU" dirty="0"/>
            <a:t>Связана со временем, необходимым для поиска работы</a:t>
          </a:r>
        </a:p>
      </dgm:t>
    </dgm:pt>
    <dgm:pt modelId="{222E5948-960F-4F7B-BE86-9B2ED7D16DB6}" type="parTrans" cxnId="{75A10089-C450-4CD0-BB66-9632D75E6546}">
      <dgm:prSet/>
      <dgm:spPr/>
      <dgm:t>
        <a:bodyPr/>
        <a:lstStyle/>
        <a:p>
          <a:endParaRPr lang="ru-RU"/>
        </a:p>
      </dgm:t>
    </dgm:pt>
    <dgm:pt modelId="{5A160F88-6FFA-4D77-AE84-ACE66EB32E7D}" type="sibTrans" cxnId="{75A10089-C450-4CD0-BB66-9632D75E6546}">
      <dgm:prSet/>
      <dgm:spPr/>
      <dgm:t>
        <a:bodyPr/>
        <a:lstStyle/>
        <a:p>
          <a:endParaRPr lang="ru-RU"/>
        </a:p>
      </dgm:t>
    </dgm:pt>
    <dgm:pt modelId="{8A60045B-A225-4E57-8351-41363157B517}">
      <dgm:prSet/>
      <dgm:spPr/>
      <dgm:t>
        <a:bodyPr/>
        <a:lstStyle/>
        <a:p>
          <a:r>
            <a:rPr lang="ru-RU" dirty="0"/>
            <a:t>Пример: выпускники ВУЗов</a:t>
          </a:r>
        </a:p>
      </dgm:t>
    </dgm:pt>
    <dgm:pt modelId="{0EAD6D97-EEDB-4D8D-8413-3E3B46269352}" type="parTrans" cxnId="{092E769A-94D8-4E32-9CD6-FEF82584471E}">
      <dgm:prSet/>
      <dgm:spPr/>
      <dgm:t>
        <a:bodyPr/>
        <a:lstStyle/>
        <a:p>
          <a:endParaRPr lang="ru-RU"/>
        </a:p>
      </dgm:t>
    </dgm:pt>
    <dgm:pt modelId="{0EFF37CA-2BD6-42A3-8021-04911BD019AF}" type="sibTrans" cxnId="{092E769A-94D8-4E32-9CD6-FEF82584471E}">
      <dgm:prSet/>
      <dgm:spPr/>
      <dgm:t>
        <a:bodyPr/>
        <a:lstStyle/>
        <a:p>
          <a:endParaRPr lang="ru-RU"/>
        </a:p>
      </dgm:t>
    </dgm:pt>
    <dgm:pt modelId="{278820B8-0F88-4B82-89E9-7405F7A97B40}" type="pres">
      <dgm:prSet presAssocID="{89AC9764-FAB6-4E8D-9D1F-B732B2D17F8D}" presName="Name0" presStyleCnt="0">
        <dgm:presLayoutVars>
          <dgm:dir/>
          <dgm:animLvl val="lvl"/>
          <dgm:resizeHandles val="exact"/>
        </dgm:presLayoutVars>
      </dgm:prSet>
      <dgm:spPr/>
    </dgm:pt>
    <dgm:pt modelId="{04912BCB-E071-4A47-93D3-E04BF78BBDA6}" type="pres">
      <dgm:prSet presAssocID="{51103485-8716-4F82-8311-00764B0F3D9A}" presName="composite" presStyleCnt="0"/>
      <dgm:spPr/>
    </dgm:pt>
    <dgm:pt modelId="{4FC5BF5D-CDC4-4502-9D1D-9A48466CFC8A}" type="pres">
      <dgm:prSet presAssocID="{51103485-8716-4F82-8311-00764B0F3D9A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AF7AE815-51D8-41FE-B562-039964EF200B}" type="pres">
      <dgm:prSet presAssocID="{51103485-8716-4F82-8311-00764B0F3D9A}" presName="desTx" presStyleLbl="alignAccFollowNode1" presStyleIdx="0" presStyleCnt="4">
        <dgm:presLayoutVars>
          <dgm:bulletEnabled val="1"/>
        </dgm:presLayoutVars>
      </dgm:prSet>
      <dgm:spPr/>
    </dgm:pt>
    <dgm:pt modelId="{887C4B6D-5D69-48E9-A2F7-F5DB56260366}" type="pres">
      <dgm:prSet presAssocID="{EAF08359-3BE1-4FEE-8359-B830BEFF96FE}" presName="space" presStyleCnt="0"/>
      <dgm:spPr/>
    </dgm:pt>
    <dgm:pt modelId="{12F318B1-8CBB-4E79-9303-9B99E39E58D7}" type="pres">
      <dgm:prSet presAssocID="{71DD6BBA-5B41-45C4-A64A-C489FA3C226D}" presName="composite" presStyleCnt="0"/>
      <dgm:spPr/>
    </dgm:pt>
    <dgm:pt modelId="{516EA88F-8549-417B-9E05-28CABB0EBF94}" type="pres">
      <dgm:prSet presAssocID="{71DD6BBA-5B41-45C4-A64A-C489FA3C226D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4ED99B55-2972-46C2-AEF8-BC3CDD82361C}" type="pres">
      <dgm:prSet presAssocID="{71DD6BBA-5B41-45C4-A64A-C489FA3C226D}" presName="desTx" presStyleLbl="alignAccFollowNode1" presStyleIdx="1" presStyleCnt="4">
        <dgm:presLayoutVars>
          <dgm:bulletEnabled val="1"/>
        </dgm:presLayoutVars>
      </dgm:prSet>
      <dgm:spPr/>
    </dgm:pt>
    <dgm:pt modelId="{E2F21B62-457C-4158-94D2-B8AF325EF2CA}" type="pres">
      <dgm:prSet presAssocID="{C3DC2446-339C-41C9-B834-0CE522EAEF4F}" presName="space" presStyleCnt="0"/>
      <dgm:spPr/>
    </dgm:pt>
    <dgm:pt modelId="{DCE56DBF-7006-4110-A9C8-807CA77EEF6C}" type="pres">
      <dgm:prSet presAssocID="{99D2617D-6B76-4107-8EB1-09E2D7D52E96}" presName="composite" presStyleCnt="0"/>
      <dgm:spPr/>
    </dgm:pt>
    <dgm:pt modelId="{57ADD8AB-CE63-477E-B5A7-F66744447CFF}" type="pres">
      <dgm:prSet presAssocID="{99D2617D-6B76-4107-8EB1-09E2D7D52E96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B2697F8E-376E-4634-8896-A2FCA8BD10A3}" type="pres">
      <dgm:prSet presAssocID="{99D2617D-6B76-4107-8EB1-09E2D7D52E96}" presName="desTx" presStyleLbl="alignAccFollowNode1" presStyleIdx="2" presStyleCnt="4">
        <dgm:presLayoutVars>
          <dgm:bulletEnabled val="1"/>
        </dgm:presLayoutVars>
      </dgm:prSet>
      <dgm:spPr/>
    </dgm:pt>
    <dgm:pt modelId="{75F9BC65-D37F-4219-A12C-2CE8E3F1345C}" type="pres">
      <dgm:prSet presAssocID="{B91A3BB7-A920-4F2E-AC41-D7017ACB470F}" presName="space" presStyleCnt="0"/>
      <dgm:spPr/>
    </dgm:pt>
    <dgm:pt modelId="{67860A17-A3BB-480F-9C34-5121AAB1525E}" type="pres">
      <dgm:prSet presAssocID="{58B552D0-717F-4F86-9653-4F16072E6A02}" presName="composite" presStyleCnt="0"/>
      <dgm:spPr/>
    </dgm:pt>
    <dgm:pt modelId="{20A957AE-6A39-4376-A85D-063B59F69177}" type="pres">
      <dgm:prSet presAssocID="{58B552D0-717F-4F86-9653-4F16072E6A02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3C38DCE0-B648-42FB-8FCC-2FC7B85E7D52}" type="pres">
      <dgm:prSet presAssocID="{58B552D0-717F-4F86-9653-4F16072E6A02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B45ED209-4C4F-44C3-91DC-C931EFE7EDE5}" srcId="{51103485-8716-4F82-8311-00764B0F3D9A}" destId="{63984288-D82B-465F-99A4-E0422CF0E73D}" srcOrd="2" destOrd="0" parTransId="{CC47558F-C69E-4DCE-9FFE-ACC7E3240139}" sibTransId="{FC44E7E8-0D23-416E-ACBC-6C226777C587}"/>
    <dgm:cxn modelId="{E25AE011-FEDB-4E28-A60A-4A5AE28E39D2}" srcId="{58B552D0-717F-4F86-9653-4F16072E6A02}" destId="{98C71C4F-5C9F-44DE-9335-3EB754ED86EE}" srcOrd="0" destOrd="0" parTransId="{0101CE12-FC3A-4D88-9BD9-22CB2C1DBF29}" sibTransId="{BBC4A1C6-57A7-4BF0-A240-27B513A92AC6}"/>
    <dgm:cxn modelId="{833E3413-14DF-44F3-B040-3EEC53ED7A15}" srcId="{89AC9764-FAB6-4E8D-9D1F-B732B2D17F8D}" destId="{58B552D0-717F-4F86-9653-4F16072E6A02}" srcOrd="3" destOrd="0" parTransId="{5E7C4F8F-8B55-4825-A957-55DC20357C19}" sibTransId="{697BBE84-3B8F-4D13-984B-EB9C816309FE}"/>
    <dgm:cxn modelId="{0864A219-6B3D-4B18-9301-F6D62278796D}" type="presOf" srcId="{58B552D0-717F-4F86-9653-4F16072E6A02}" destId="{20A957AE-6A39-4376-A85D-063B59F69177}" srcOrd="0" destOrd="0" presId="urn:microsoft.com/office/officeart/2005/8/layout/hList1"/>
    <dgm:cxn modelId="{A6868D20-FA06-4C23-B62A-657DFE3DA010}" srcId="{71DD6BBA-5B41-45C4-A64A-C489FA3C226D}" destId="{48110A31-2638-4E47-BF32-60CB0196525E}" srcOrd="0" destOrd="0" parTransId="{5D2D5732-DFB3-4330-BC56-9B4BEAB9CC8F}" sibTransId="{7CA501F4-477B-4378-9761-08C9748A0D34}"/>
    <dgm:cxn modelId="{88C6BB3C-E781-4575-914C-D34E3AACC257}" type="presOf" srcId="{98C71C4F-5C9F-44DE-9335-3EB754ED86EE}" destId="{3C38DCE0-B648-42FB-8FCC-2FC7B85E7D52}" srcOrd="0" destOrd="0" presId="urn:microsoft.com/office/officeart/2005/8/layout/hList1"/>
    <dgm:cxn modelId="{ED01DF5D-C5BC-4F05-9644-9C8ADB9AA54C}" srcId="{71DD6BBA-5B41-45C4-A64A-C489FA3C226D}" destId="{FAD0684E-800A-4DBF-8BFD-DBC8FC61A880}" srcOrd="1" destOrd="0" parTransId="{EF8FD5E7-7F8B-4C41-BA79-13F4D29E5945}" sibTransId="{C7B2D49F-A7DD-4E5C-B64A-820F546A4060}"/>
    <dgm:cxn modelId="{686B974B-5F77-4611-9ECD-2838D588815C}" type="presOf" srcId="{FAD0684E-800A-4DBF-8BFD-DBC8FC61A880}" destId="{4ED99B55-2972-46C2-AEF8-BC3CDD82361C}" srcOrd="0" destOrd="1" presId="urn:microsoft.com/office/officeart/2005/8/layout/hList1"/>
    <dgm:cxn modelId="{9AE3984C-CD58-4BD4-93C7-411316DE8EF7}" type="presOf" srcId="{71DD6BBA-5B41-45C4-A64A-C489FA3C226D}" destId="{516EA88F-8549-417B-9E05-28CABB0EBF94}" srcOrd="0" destOrd="0" presId="urn:microsoft.com/office/officeart/2005/8/layout/hList1"/>
    <dgm:cxn modelId="{5296386F-F2EC-4599-BE83-C7E8FA10011D}" type="presOf" srcId="{89AC9764-FAB6-4E8D-9D1F-B732B2D17F8D}" destId="{278820B8-0F88-4B82-89E9-7405F7A97B40}" srcOrd="0" destOrd="0" presId="urn:microsoft.com/office/officeart/2005/8/layout/hList1"/>
    <dgm:cxn modelId="{2B51E354-7579-46AD-9E4A-6AA052DF01CA}" srcId="{51103485-8716-4F82-8311-00764B0F3D9A}" destId="{EFC32C29-BD53-45DF-9A4A-ABAAF073A0AF}" srcOrd="0" destOrd="0" parTransId="{37B3FB2D-E174-4CA7-9A3E-D5864737A989}" sibTransId="{1DCD5B28-EC4F-46E6-B043-59664002384F}"/>
    <dgm:cxn modelId="{0B968555-DD4A-4ADC-86D4-A1D43EFF9D07}" type="presOf" srcId="{6326ABA3-6BE0-4FBD-8550-DDD2D782F2D9}" destId="{B2697F8E-376E-4634-8896-A2FCA8BD10A3}" srcOrd="0" destOrd="0" presId="urn:microsoft.com/office/officeart/2005/8/layout/hList1"/>
    <dgm:cxn modelId="{858C0778-F634-4461-98C9-E862588B20AA}" srcId="{58B552D0-717F-4F86-9653-4F16072E6A02}" destId="{6E0E09FE-17A2-4F59-85D0-898350009738}" srcOrd="1" destOrd="0" parTransId="{DF3F0E56-29B6-4EF6-B83A-7575337804C4}" sibTransId="{7E884916-2151-41E1-A1B6-CBE4B867B38D}"/>
    <dgm:cxn modelId="{75A10089-C450-4CD0-BB66-9632D75E6546}" srcId="{99D2617D-6B76-4107-8EB1-09E2D7D52E96}" destId="{6326ABA3-6BE0-4FBD-8550-DDD2D782F2D9}" srcOrd="0" destOrd="0" parTransId="{222E5948-960F-4F7B-BE86-9B2ED7D16DB6}" sibTransId="{5A160F88-6FFA-4D77-AE84-ACE66EB32E7D}"/>
    <dgm:cxn modelId="{3ABBEC94-C760-4793-9C08-85528BE5D057}" type="presOf" srcId="{EFC32C29-BD53-45DF-9A4A-ABAAF073A0AF}" destId="{AF7AE815-51D8-41FE-B562-039964EF200B}" srcOrd="0" destOrd="0" presId="urn:microsoft.com/office/officeart/2005/8/layout/hList1"/>
    <dgm:cxn modelId="{F71B9795-6E3C-4B3A-9D0A-76BB9FE18329}" type="presOf" srcId="{63984288-D82B-465F-99A4-E0422CF0E73D}" destId="{AF7AE815-51D8-41FE-B562-039964EF200B}" srcOrd="0" destOrd="2" presId="urn:microsoft.com/office/officeart/2005/8/layout/hList1"/>
    <dgm:cxn modelId="{092E769A-94D8-4E32-9CD6-FEF82584471E}" srcId="{99D2617D-6B76-4107-8EB1-09E2D7D52E96}" destId="{8A60045B-A225-4E57-8351-41363157B517}" srcOrd="1" destOrd="0" parTransId="{0EAD6D97-EEDB-4D8D-8413-3E3B46269352}" sibTransId="{0EFF37CA-2BD6-42A3-8021-04911BD019AF}"/>
    <dgm:cxn modelId="{110C61A8-3AD7-4158-8222-D4B6CFACBFE7}" type="presOf" srcId="{51103485-8716-4F82-8311-00764B0F3D9A}" destId="{4FC5BF5D-CDC4-4502-9D1D-9A48466CFC8A}" srcOrd="0" destOrd="0" presId="urn:microsoft.com/office/officeart/2005/8/layout/hList1"/>
    <dgm:cxn modelId="{E05C84AA-E6B9-4AFF-B42C-1B05B74E0323}" srcId="{89AC9764-FAB6-4E8D-9D1F-B732B2D17F8D}" destId="{71DD6BBA-5B41-45C4-A64A-C489FA3C226D}" srcOrd="1" destOrd="0" parTransId="{19183204-5009-4F8F-A6BF-E24A3E60CB2A}" sibTransId="{C3DC2446-339C-41C9-B834-0CE522EAEF4F}"/>
    <dgm:cxn modelId="{FC4D3AAB-8F04-44AA-91B4-831CEB945A17}" type="presOf" srcId="{8A60045B-A225-4E57-8351-41363157B517}" destId="{B2697F8E-376E-4634-8896-A2FCA8BD10A3}" srcOrd="0" destOrd="1" presId="urn:microsoft.com/office/officeart/2005/8/layout/hList1"/>
    <dgm:cxn modelId="{40FD7FB2-5BE9-4F51-A3A4-19C212F8E059}" type="presOf" srcId="{99D2617D-6B76-4107-8EB1-09E2D7D52E96}" destId="{57ADD8AB-CE63-477E-B5A7-F66744447CFF}" srcOrd="0" destOrd="0" presId="urn:microsoft.com/office/officeart/2005/8/layout/hList1"/>
    <dgm:cxn modelId="{3D30CCC0-7085-4C5F-8FEF-C136A89F1A0D}" type="presOf" srcId="{48110A31-2638-4E47-BF32-60CB0196525E}" destId="{4ED99B55-2972-46C2-AEF8-BC3CDD82361C}" srcOrd="0" destOrd="0" presId="urn:microsoft.com/office/officeart/2005/8/layout/hList1"/>
    <dgm:cxn modelId="{BCBE93C3-B7B3-4890-A375-4835387AFF68}" srcId="{51103485-8716-4F82-8311-00764B0F3D9A}" destId="{DE7A9E7B-648D-4102-8834-7F5882444D48}" srcOrd="1" destOrd="0" parTransId="{A62AA4BA-02BF-4B9D-A14E-47F61926E196}" sibTransId="{E1BA613A-FE7F-4380-9218-101640DF3ACF}"/>
    <dgm:cxn modelId="{726FFCD4-25BB-4A1C-8CC9-CAE32CC94D02}" srcId="{89AC9764-FAB6-4E8D-9D1F-B732B2D17F8D}" destId="{51103485-8716-4F82-8311-00764B0F3D9A}" srcOrd="0" destOrd="0" parTransId="{433EE72A-433D-4B09-A75B-B3784FBFA10C}" sibTransId="{EAF08359-3BE1-4FEE-8359-B830BEFF96FE}"/>
    <dgm:cxn modelId="{C2D95AE5-C250-42E8-AA9D-AF7B5AFBF62E}" type="presOf" srcId="{6E0E09FE-17A2-4F59-85D0-898350009738}" destId="{3C38DCE0-B648-42FB-8FCC-2FC7B85E7D52}" srcOrd="0" destOrd="1" presId="urn:microsoft.com/office/officeart/2005/8/layout/hList1"/>
    <dgm:cxn modelId="{7B3E70EC-1809-4343-8783-1D21A3A443E6}" srcId="{89AC9764-FAB6-4E8D-9D1F-B732B2D17F8D}" destId="{99D2617D-6B76-4107-8EB1-09E2D7D52E96}" srcOrd="2" destOrd="0" parTransId="{3B3E3FCC-E907-407D-A6AB-788785D4D09B}" sibTransId="{B91A3BB7-A920-4F2E-AC41-D7017ACB470F}"/>
    <dgm:cxn modelId="{CC4152EF-6A8B-43C8-A8B8-9E22DF9016B8}" type="presOf" srcId="{DE7A9E7B-648D-4102-8834-7F5882444D48}" destId="{AF7AE815-51D8-41FE-B562-039964EF200B}" srcOrd="0" destOrd="1" presId="urn:microsoft.com/office/officeart/2005/8/layout/hList1"/>
    <dgm:cxn modelId="{8EA736A4-C871-4ECA-9312-10F37266DF9C}" type="presParOf" srcId="{278820B8-0F88-4B82-89E9-7405F7A97B40}" destId="{04912BCB-E071-4A47-93D3-E04BF78BBDA6}" srcOrd="0" destOrd="0" presId="urn:microsoft.com/office/officeart/2005/8/layout/hList1"/>
    <dgm:cxn modelId="{BF38E9FA-1FD4-4188-A39C-8A2118967A87}" type="presParOf" srcId="{04912BCB-E071-4A47-93D3-E04BF78BBDA6}" destId="{4FC5BF5D-CDC4-4502-9D1D-9A48466CFC8A}" srcOrd="0" destOrd="0" presId="urn:microsoft.com/office/officeart/2005/8/layout/hList1"/>
    <dgm:cxn modelId="{D4667C29-1453-46E4-ABBF-1BE40B5D7F7F}" type="presParOf" srcId="{04912BCB-E071-4A47-93D3-E04BF78BBDA6}" destId="{AF7AE815-51D8-41FE-B562-039964EF200B}" srcOrd="1" destOrd="0" presId="urn:microsoft.com/office/officeart/2005/8/layout/hList1"/>
    <dgm:cxn modelId="{D0E57668-C1DE-4884-A8FB-F6B3489D4CDA}" type="presParOf" srcId="{278820B8-0F88-4B82-89E9-7405F7A97B40}" destId="{887C4B6D-5D69-48E9-A2F7-F5DB56260366}" srcOrd="1" destOrd="0" presId="urn:microsoft.com/office/officeart/2005/8/layout/hList1"/>
    <dgm:cxn modelId="{C65E69E0-C152-47DF-B157-0410C3E1A27D}" type="presParOf" srcId="{278820B8-0F88-4B82-89E9-7405F7A97B40}" destId="{12F318B1-8CBB-4E79-9303-9B99E39E58D7}" srcOrd="2" destOrd="0" presId="urn:microsoft.com/office/officeart/2005/8/layout/hList1"/>
    <dgm:cxn modelId="{D664E3E8-2CFF-4130-8AB8-1877C086CF80}" type="presParOf" srcId="{12F318B1-8CBB-4E79-9303-9B99E39E58D7}" destId="{516EA88F-8549-417B-9E05-28CABB0EBF94}" srcOrd="0" destOrd="0" presId="urn:microsoft.com/office/officeart/2005/8/layout/hList1"/>
    <dgm:cxn modelId="{7EECA34A-3AC9-4E21-941F-89E87BA5DC47}" type="presParOf" srcId="{12F318B1-8CBB-4E79-9303-9B99E39E58D7}" destId="{4ED99B55-2972-46C2-AEF8-BC3CDD82361C}" srcOrd="1" destOrd="0" presId="urn:microsoft.com/office/officeart/2005/8/layout/hList1"/>
    <dgm:cxn modelId="{3DD0447C-D0C0-4839-9FAE-2B0AA62C5685}" type="presParOf" srcId="{278820B8-0F88-4B82-89E9-7405F7A97B40}" destId="{E2F21B62-457C-4158-94D2-B8AF325EF2CA}" srcOrd="3" destOrd="0" presId="urn:microsoft.com/office/officeart/2005/8/layout/hList1"/>
    <dgm:cxn modelId="{6A1819AF-2BC0-4124-9154-5466A26290A3}" type="presParOf" srcId="{278820B8-0F88-4B82-89E9-7405F7A97B40}" destId="{DCE56DBF-7006-4110-A9C8-807CA77EEF6C}" srcOrd="4" destOrd="0" presId="urn:microsoft.com/office/officeart/2005/8/layout/hList1"/>
    <dgm:cxn modelId="{49AA6680-B26E-4F7E-B7C3-CA4A09F2AB20}" type="presParOf" srcId="{DCE56DBF-7006-4110-A9C8-807CA77EEF6C}" destId="{57ADD8AB-CE63-477E-B5A7-F66744447CFF}" srcOrd="0" destOrd="0" presId="urn:microsoft.com/office/officeart/2005/8/layout/hList1"/>
    <dgm:cxn modelId="{D6612AF9-0AAE-43C1-A601-3200DF3373ED}" type="presParOf" srcId="{DCE56DBF-7006-4110-A9C8-807CA77EEF6C}" destId="{B2697F8E-376E-4634-8896-A2FCA8BD10A3}" srcOrd="1" destOrd="0" presId="urn:microsoft.com/office/officeart/2005/8/layout/hList1"/>
    <dgm:cxn modelId="{BA34F051-374A-4FB6-9953-C92BBF985120}" type="presParOf" srcId="{278820B8-0F88-4B82-89E9-7405F7A97B40}" destId="{75F9BC65-D37F-4219-A12C-2CE8E3F1345C}" srcOrd="5" destOrd="0" presId="urn:microsoft.com/office/officeart/2005/8/layout/hList1"/>
    <dgm:cxn modelId="{5CB9EC28-2A48-44F6-8888-9AEB720BD1AA}" type="presParOf" srcId="{278820B8-0F88-4B82-89E9-7405F7A97B40}" destId="{67860A17-A3BB-480F-9C34-5121AAB1525E}" srcOrd="6" destOrd="0" presId="urn:microsoft.com/office/officeart/2005/8/layout/hList1"/>
    <dgm:cxn modelId="{7E9BA9EA-219E-40AE-9717-43534FFB3FD3}" type="presParOf" srcId="{67860A17-A3BB-480F-9C34-5121AAB1525E}" destId="{20A957AE-6A39-4376-A85D-063B59F69177}" srcOrd="0" destOrd="0" presId="urn:microsoft.com/office/officeart/2005/8/layout/hList1"/>
    <dgm:cxn modelId="{D739A6C3-9998-48BA-8887-6B6C80827479}" type="presParOf" srcId="{67860A17-A3BB-480F-9C34-5121AAB1525E}" destId="{3C38DCE0-B648-42FB-8FCC-2FC7B85E7D5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69CD8E-F158-4D56-8158-61C09DFB1FC0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FEAD601-6A92-44BD-B840-2D82C0A9D8C5}">
      <dgm:prSet phldrT="[Текст]"/>
      <dgm:spPr/>
      <dgm:t>
        <a:bodyPr/>
        <a:lstStyle/>
        <a:p>
          <a:r>
            <a:rPr lang="ru-RU" dirty="0"/>
            <a:t>открытая</a:t>
          </a:r>
        </a:p>
      </dgm:t>
    </dgm:pt>
    <dgm:pt modelId="{68C6D2FF-3938-4638-A00D-803FF8A40F18}" type="parTrans" cxnId="{12D72E4C-7472-4CB2-BA4C-0B3F80A70433}">
      <dgm:prSet/>
      <dgm:spPr/>
      <dgm:t>
        <a:bodyPr/>
        <a:lstStyle/>
        <a:p>
          <a:endParaRPr lang="ru-RU"/>
        </a:p>
      </dgm:t>
    </dgm:pt>
    <dgm:pt modelId="{82DEFC29-026A-4C6C-A999-DD8FC2F50693}" type="sibTrans" cxnId="{12D72E4C-7472-4CB2-BA4C-0B3F80A70433}">
      <dgm:prSet/>
      <dgm:spPr/>
      <dgm:t>
        <a:bodyPr/>
        <a:lstStyle/>
        <a:p>
          <a:endParaRPr lang="ru-RU"/>
        </a:p>
      </dgm:t>
    </dgm:pt>
    <dgm:pt modelId="{62DAB9D1-FB8A-46B2-A3F4-2A5842F317B7}">
      <dgm:prSet phldrT="[Текст]"/>
      <dgm:spPr/>
      <dgm:t>
        <a:bodyPr/>
        <a:lstStyle/>
        <a:p>
          <a:r>
            <a:rPr lang="ru-RU" dirty="0"/>
            <a:t>Официально регистрируемая</a:t>
          </a:r>
        </a:p>
      </dgm:t>
    </dgm:pt>
    <dgm:pt modelId="{4197CE6A-F28D-4264-B178-216213484340}" type="parTrans" cxnId="{1C5E01C6-3907-4DBA-91BD-D83082738840}">
      <dgm:prSet/>
      <dgm:spPr/>
      <dgm:t>
        <a:bodyPr/>
        <a:lstStyle/>
        <a:p>
          <a:endParaRPr lang="ru-RU"/>
        </a:p>
      </dgm:t>
    </dgm:pt>
    <dgm:pt modelId="{05908D12-718D-4772-B533-06ACEEFF5E3E}" type="sibTrans" cxnId="{1C5E01C6-3907-4DBA-91BD-D83082738840}">
      <dgm:prSet/>
      <dgm:spPr/>
      <dgm:t>
        <a:bodyPr/>
        <a:lstStyle/>
        <a:p>
          <a:endParaRPr lang="ru-RU"/>
        </a:p>
      </dgm:t>
    </dgm:pt>
    <dgm:pt modelId="{5DA7803B-255F-4D7A-9A0E-6DB06BFFBFB8}">
      <dgm:prSet phldrT="[Текст]"/>
      <dgm:spPr/>
      <dgm:t>
        <a:bodyPr/>
        <a:lstStyle/>
        <a:p>
          <a:r>
            <a:rPr lang="ru-RU" dirty="0"/>
            <a:t>скрытая</a:t>
          </a:r>
        </a:p>
      </dgm:t>
    </dgm:pt>
    <dgm:pt modelId="{1DCAF534-0293-41AA-8211-4D9ED94471DC}" type="parTrans" cxnId="{FD06A64D-73CC-4C3A-94C8-11E3442EB927}">
      <dgm:prSet/>
      <dgm:spPr/>
      <dgm:t>
        <a:bodyPr/>
        <a:lstStyle/>
        <a:p>
          <a:endParaRPr lang="ru-RU"/>
        </a:p>
      </dgm:t>
    </dgm:pt>
    <dgm:pt modelId="{83510E18-B18C-4F02-B550-3CF5A7F37FDA}" type="sibTrans" cxnId="{FD06A64D-73CC-4C3A-94C8-11E3442EB927}">
      <dgm:prSet/>
      <dgm:spPr/>
      <dgm:t>
        <a:bodyPr/>
        <a:lstStyle/>
        <a:p>
          <a:endParaRPr lang="ru-RU"/>
        </a:p>
      </dgm:t>
    </dgm:pt>
    <dgm:pt modelId="{E5E71DFB-A58C-4D94-8B4F-E2EA44AA2756}">
      <dgm:prSet phldrT="[Текст]"/>
      <dgm:spPr/>
      <dgm:t>
        <a:bodyPr/>
        <a:lstStyle/>
        <a:p>
          <a:r>
            <a:rPr lang="ru-RU" dirty="0"/>
            <a:t>Часть населения использует свою рабочую силу  не полностью</a:t>
          </a:r>
        </a:p>
      </dgm:t>
    </dgm:pt>
    <dgm:pt modelId="{6A8E4183-4EDF-4B89-ACB7-7CCCAE270780}" type="parTrans" cxnId="{065EF204-1A47-4870-9659-54714B2FE74E}">
      <dgm:prSet/>
      <dgm:spPr/>
      <dgm:t>
        <a:bodyPr/>
        <a:lstStyle/>
        <a:p>
          <a:endParaRPr lang="ru-RU"/>
        </a:p>
      </dgm:t>
    </dgm:pt>
    <dgm:pt modelId="{7417906F-879E-4611-B7AE-7EB92994C50F}" type="sibTrans" cxnId="{065EF204-1A47-4870-9659-54714B2FE74E}">
      <dgm:prSet/>
      <dgm:spPr/>
      <dgm:t>
        <a:bodyPr/>
        <a:lstStyle/>
        <a:p>
          <a:endParaRPr lang="ru-RU"/>
        </a:p>
      </dgm:t>
    </dgm:pt>
    <dgm:pt modelId="{C0407E24-7078-46ED-9AF5-B4C594312EB2}">
      <dgm:prSet phldrT="[Текст]"/>
      <dgm:spPr/>
      <dgm:t>
        <a:bodyPr/>
        <a:lstStyle/>
        <a:p>
          <a:r>
            <a:rPr lang="ru-RU" dirty="0"/>
            <a:t>Пример: работа на неполный день, например, с 10 до 13.00</a:t>
          </a:r>
        </a:p>
      </dgm:t>
    </dgm:pt>
    <dgm:pt modelId="{FCFE823A-AF87-45EC-BC45-35D980635769}" type="parTrans" cxnId="{0FCA7804-5C20-4053-86A0-D7247FE1D0D2}">
      <dgm:prSet/>
      <dgm:spPr/>
      <dgm:t>
        <a:bodyPr/>
        <a:lstStyle/>
        <a:p>
          <a:endParaRPr lang="ru-RU"/>
        </a:p>
      </dgm:t>
    </dgm:pt>
    <dgm:pt modelId="{8ECCFB0C-FB6F-45B1-8D76-8C2F1619893D}" type="sibTrans" cxnId="{0FCA7804-5C20-4053-86A0-D7247FE1D0D2}">
      <dgm:prSet/>
      <dgm:spPr/>
      <dgm:t>
        <a:bodyPr/>
        <a:lstStyle/>
        <a:p>
          <a:endParaRPr lang="ru-RU"/>
        </a:p>
      </dgm:t>
    </dgm:pt>
    <dgm:pt modelId="{B870DF18-4DD8-4F57-9CDC-4F81225568F2}" type="pres">
      <dgm:prSet presAssocID="{2C69CD8E-F158-4D56-8158-61C09DFB1FC0}" presName="list" presStyleCnt="0">
        <dgm:presLayoutVars>
          <dgm:dir/>
          <dgm:animLvl val="lvl"/>
        </dgm:presLayoutVars>
      </dgm:prSet>
      <dgm:spPr/>
    </dgm:pt>
    <dgm:pt modelId="{B3444013-78E2-4BE0-AA71-AA7B1257A1D6}" type="pres">
      <dgm:prSet presAssocID="{BFEAD601-6A92-44BD-B840-2D82C0A9D8C5}" presName="posSpace" presStyleCnt="0"/>
      <dgm:spPr/>
    </dgm:pt>
    <dgm:pt modelId="{B80E0B83-A6ED-43CA-B275-EBB29602AE8E}" type="pres">
      <dgm:prSet presAssocID="{BFEAD601-6A92-44BD-B840-2D82C0A9D8C5}" presName="vertFlow" presStyleCnt="0"/>
      <dgm:spPr/>
    </dgm:pt>
    <dgm:pt modelId="{1BFB7645-4021-4627-BB41-9B307CAA7562}" type="pres">
      <dgm:prSet presAssocID="{BFEAD601-6A92-44BD-B840-2D82C0A9D8C5}" presName="topSpace" presStyleCnt="0"/>
      <dgm:spPr/>
    </dgm:pt>
    <dgm:pt modelId="{E179668E-72AD-42F4-A378-140259AFE70B}" type="pres">
      <dgm:prSet presAssocID="{BFEAD601-6A92-44BD-B840-2D82C0A9D8C5}" presName="firstComp" presStyleCnt="0"/>
      <dgm:spPr/>
    </dgm:pt>
    <dgm:pt modelId="{43B15CD0-24CD-4F2D-83F1-09C53F13FCDE}" type="pres">
      <dgm:prSet presAssocID="{BFEAD601-6A92-44BD-B840-2D82C0A9D8C5}" presName="firstChild" presStyleLbl="bgAccFollowNode1" presStyleIdx="0" presStyleCnt="3"/>
      <dgm:spPr/>
    </dgm:pt>
    <dgm:pt modelId="{8D17BC53-5E98-49F0-8DBB-62F10F08AA42}" type="pres">
      <dgm:prSet presAssocID="{BFEAD601-6A92-44BD-B840-2D82C0A9D8C5}" presName="firstChildTx" presStyleLbl="bgAccFollowNode1" presStyleIdx="0" presStyleCnt="3">
        <dgm:presLayoutVars>
          <dgm:bulletEnabled val="1"/>
        </dgm:presLayoutVars>
      </dgm:prSet>
      <dgm:spPr/>
    </dgm:pt>
    <dgm:pt modelId="{B8C21620-3FFA-4D9B-A4EA-2A8701B242D7}" type="pres">
      <dgm:prSet presAssocID="{BFEAD601-6A92-44BD-B840-2D82C0A9D8C5}" presName="negSpace" presStyleCnt="0"/>
      <dgm:spPr/>
    </dgm:pt>
    <dgm:pt modelId="{E9701391-CEA5-46AD-9CFA-53D74815F8AB}" type="pres">
      <dgm:prSet presAssocID="{BFEAD601-6A92-44BD-B840-2D82C0A9D8C5}" presName="circle" presStyleLbl="node1" presStyleIdx="0" presStyleCnt="2"/>
      <dgm:spPr/>
    </dgm:pt>
    <dgm:pt modelId="{917C62E9-4911-4A83-9061-C59D6E7CBB80}" type="pres">
      <dgm:prSet presAssocID="{82DEFC29-026A-4C6C-A999-DD8FC2F50693}" presName="transSpace" presStyleCnt="0"/>
      <dgm:spPr/>
    </dgm:pt>
    <dgm:pt modelId="{A587C818-F7AD-4188-8353-327868DDF819}" type="pres">
      <dgm:prSet presAssocID="{5DA7803B-255F-4D7A-9A0E-6DB06BFFBFB8}" presName="posSpace" presStyleCnt="0"/>
      <dgm:spPr/>
    </dgm:pt>
    <dgm:pt modelId="{2CF54283-5B93-4528-9ACA-78B1DB214CB1}" type="pres">
      <dgm:prSet presAssocID="{5DA7803B-255F-4D7A-9A0E-6DB06BFFBFB8}" presName="vertFlow" presStyleCnt="0"/>
      <dgm:spPr/>
    </dgm:pt>
    <dgm:pt modelId="{555C384D-BCF4-460D-9D46-40BDE206549F}" type="pres">
      <dgm:prSet presAssocID="{5DA7803B-255F-4D7A-9A0E-6DB06BFFBFB8}" presName="topSpace" presStyleCnt="0"/>
      <dgm:spPr/>
    </dgm:pt>
    <dgm:pt modelId="{DDF4326B-9DBF-44BF-B64F-7C63942B9A12}" type="pres">
      <dgm:prSet presAssocID="{5DA7803B-255F-4D7A-9A0E-6DB06BFFBFB8}" presName="firstComp" presStyleCnt="0"/>
      <dgm:spPr/>
    </dgm:pt>
    <dgm:pt modelId="{51A54D7E-9122-44C1-8129-742D3426AF96}" type="pres">
      <dgm:prSet presAssocID="{5DA7803B-255F-4D7A-9A0E-6DB06BFFBFB8}" presName="firstChild" presStyleLbl="bgAccFollowNode1" presStyleIdx="1" presStyleCnt="3"/>
      <dgm:spPr/>
    </dgm:pt>
    <dgm:pt modelId="{D4AB4DFE-B45B-466C-991B-01B0F46266C0}" type="pres">
      <dgm:prSet presAssocID="{5DA7803B-255F-4D7A-9A0E-6DB06BFFBFB8}" presName="firstChildTx" presStyleLbl="bgAccFollowNode1" presStyleIdx="1" presStyleCnt="3">
        <dgm:presLayoutVars>
          <dgm:bulletEnabled val="1"/>
        </dgm:presLayoutVars>
      </dgm:prSet>
      <dgm:spPr/>
    </dgm:pt>
    <dgm:pt modelId="{1D4D4218-969D-4B57-BD82-360D14164AA1}" type="pres">
      <dgm:prSet presAssocID="{C0407E24-7078-46ED-9AF5-B4C594312EB2}" presName="comp" presStyleCnt="0"/>
      <dgm:spPr/>
    </dgm:pt>
    <dgm:pt modelId="{A346DEEC-8C85-43A4-BEF8-2744B1DD4E81}" type="pres">
      <dgm:prSet presAssocID="{C0407E24-7078-46ED-9AF5-B4C594312EB2}" presName="child" presStyleLbl="bgAccFollowNode1" presStyleIdx="2" presStyleCnt="3"/>
      <dgm:spPr/>
    </dgm:pt>
    <dgm:pt modelId="{D21C157D-9F3A-4260-94DE-9DAD5D6FEDDE}" type="pres">
      <dgm:prSet presAssocID="{C0407E24-7078-46ED-9AF5-B4C594312EB2}" presName="childTx" presStyleLbl="bgAccFollowNode1" presStyleIdx="2" presStyleCnt="3">
        <dgm:presLayoutVars>
          <dgm:bulletEnabled val="1"/>
        </dgm:presLayoutVars>
      </dgm:prSet>
      <dgm:spPr/>
    </dgm:pt>
    <dgm:pt modelId="{2FF7C009-45A6-4965-807C-17D55C670D88}" type="pres">
      <dgm:prSet presAssocID="{5DA7803B-255F-4D7A-9A0E-6DB06BFFBFB8}" presName="negSpace" presStyleCnt="0"/>
      <dgm:spPr/>
    </dgm:pt>
    <dgm:pt modelId="{26134F0B-5BC1-4774-9F1D-0BE7E3128197}" type="pres">
      <dgm:prSet presAssocID="{5DA7803B-255F-4D7A-9A0E-6DB06BFFBFB8}" presName="circle" presStyleLbl="node1" presStyleIdx="1" presStyleCnt="2"/>
      <dgm:spPr/>
    </dgm:pt>
  </dgm:ptLst>
  <dgm:cxnLst>
    <dgm:cxn modelId="{0FCA7804-5C20-4053-86A0-D7247FE1D0D2}" srcId="{5DA7803B-255F-4D7A-9A0E-6DB06BFFBFB8}" destId="{C0407E24-7078-46ED-9AF5-B4C594312EB2}" srcOrd="1" destOrd="0" parTransId="{FCFE823A-AF87-45EC-BC45-35D980635769}" sibTransId="{8ECCFB0C-FB6F-45B1-8D76-8C2F1619893D}"/>
    <dgm:cxn modelId="{065EF204-1A47-4870-9659-54714B2FE74E}" srcId="{5DA7803B-255F-4D7A-9A0E-6DB06BFFBFB8}" destId="{E5E71DFB-A58C-4D94-8B4F-E2EA44AA2756}" srcOrd="0" destOrd="0" parTransId="{6A8E4183-4EDF-4B89-ACB7-7CCCAE270780}" sibTransId="{7417906F-879E-4611-B7AE-7EB92994C50F}"/>
    <dgm:cxn modelId="{A483B51D-F790-4550-93AF-B6507B1268FB}" type="presOf" srcId="{62DAB9D1-FB8A-46B2-A3F4-2A5842F317B7}" destId="{8D17BC53-5E98-49F0-8DBB-62F10F08AA42}" srcOrd="1" destOrd="0" presId="urn:microsoft.com/office/officeart/2005/8/layout/hList9"/>
    <dgm:cxn modelId="{14FB9E68-7F60-496D-92B2-726D8FDD7920}" type="presOf" srcId="{C0407E24-7078-46ED-9AF5-B4C594312EB2}" destId="{D21C157D-9F3A-4260-94DE-9DAD5D6FEDDE}" srcOrd="1" destOrd="0" presId="urn:microsoft.com/office/officeart/2005/8/layout/hList9"/>
    <dgm:cxn modelId="{12D72E4C-7472-4CB2-BA4C-0B3F80A70433}" srcId="{2C69CD8E-F158-4D56-8158-61C09DFB1FC0}" destId="{BFEAD601-6A92-44BD-B840-2D82C0A9D8C5}" srcOrd="0" destOrd="0" parTransId="{68C6D2FF-3938-4638-A00D-803FF8A40F18}" sibTransId="{82DEFC29-026A-4C6C-A999-DD8FC2F50693}"/>
    <dgm:cxn modelId="{FD06A64D-73CC-4C3A-94C8-11E3442EB927}" srcId="{2C69CD8E-F158-4D56-8158-61C09DFB1FC0}" destId="{5DA7803B-255F-4D7A-9A0E-6DB06BFFBFB8}" srcOrd="1" destOrd="0" parTransId="{1DCAF534-0293-41AA-8211-4D9ED94471DC}" sibTransId="{83510E18-B18C-4F02-B550-3CF5A7F37FDA}"/>
    <dgm:cxn modelId="{C025726E-3021-42F8-A319-01C802DAB747}" type="presOf" srcId="{2C69CD8E-F158-4D56-8158-61C09DFB1FC0}" destId="{B870DF18-4DD8-4F57-9CDC-4F81225568F2}" srcOrd="0" destOrd="0" presId="urn:microsoft.com/office/officeart/2005/8/layout/hList9"/>
    <dgm:cxn modelId="{B8A90774-30CD-4293-B8BF-28F2879430EC}" type="presOf" srcId="{5DA7803B-255F-4D7A-9A0E-6DB06BFFBFB8}" destId="{26134F0B-5BC1-4774-9F1D-0BE7E3128197}" srcOrd="0" destOrd="0" presId="urn:microsoft.com/office/officeart/2005/8/layout/hList9"/>
    <dgm:cxn modelId="{E84DD788-A602-4430-A3E8-A711D91CEC22}" type="presOf" srcId="{BFEAD601-6A92-44BD-B840-2D82C0A9D8C5}" destId="{E9701391-CEA5-46AD-9CFA-53D74815F8AB}" srcOrd="0" destOrd="0" presId="urn:microsoft.com/office/officeart/2005/8/layout/hList9"/>
    <dgm:cxn modelId="{3170C1A3-8D38-4AF4-B8EB-15C7C385E58E}" type="presOf" srcId="{E5E71DFB-A58C-4D94-8B4F-E2EA44AA2756}" destId="{51A54D7E-9122-44C1-8129-742D3426AF96}" srcOrd="0" destOrd="0" presId="urn:microsoft.com/office/officeart/2005/8/layout/hList9"/>
    <dgm:cxn modelId="{1C5E01C6-3907-4DBA-91BD-D83082738840}" srcId="{BFEAD601-6A92-44BD-B840-2D82C0A9D8C5}" destId="{62DAB9D1-FB8A-46B2-A3F4-2A5842F317B7}" srcOrd="0" destOrd="0" parTransId="{4197CE6A-F28D-4264-B178-216213484340}" sibTransId="{05908D12-718D-4772-B533-06ACEEFF5E3E}"/>
    <dgm:cxn modelId="{E33626C9-B110-41A6-B479-93FDE1416D2C}" type="presOf" srcId="{C0407E24-7078-46ED-9AF5-B4C594312EB2}" destId="{A346DEEC-8C85-43A4-BEF8-2744B1DD4E81}" srcOrd="0" destOrd="0" presId="urn:microsoft.com/office/officeart/2005/8/layout/hList9"/>
    <dgm:cxn modelId="{645B41E1-05E2-44B7-B5EB-445024091BD5}" type="presOf" srcId="{E5E71DFB-A58C-4D94-8B4F-E2EA44AA2756}" destId="{D4AB4DFE-B45B-466C-991B-01B0F46266C0}" srcOrd="1" destOrd="0" presId="urn:microsoft.com/office/officeart/2005/8/layout/hList9"/>
    <dgm:cxn modelId="{5604BDEF-09B6-4A8E-ABB9-3417020CC250}" type="presOf" srcId="{62DAB9D1-FB8A-46B2-A3F4-2A5842F317B7}" destId="{43B15CD0-24CD-4F2D-83F1-09C53F13FCDE}" srcOrd="0" destOrd="0" presId="urn:microsoft.com/office/officeart/2005/8/layout/hList9"/>
    <dgm:cxn modelId="{506D53D3-2EC3-4376-84D8-15A4E6F1AF02}" type="presParOf" srcId="{B870DF18-4DD8-4F57-9CDC-4F81225568F2}" destId="{B3444013-78E2-4BE0-AA71-AA7B1257A1D6}" srcOrd="0" destOrd="0" presId="urn:microsoft.com/office/officeart/2005/8/layout/hList9"/>
    <dgm:cxn modelId="{8F7512A3-F4B6-4A33-A4F1-807CAB6490A1}" type="presParOf" srcId="{B870DF18-4DD8-4F57-9CDC-4F81225568F2}" destId="{B80E0B83-A6ED-43CA-B275-EBB29602AE8E}" srcOrd="1" destOrd="0" presId="urn:microsoft.com/office/officeart/2005/8/layout/hList9"/>
    <dgm:cxn modelId="{0FD202B9-29E0-408B-AC64-26246384B06A}" type="presParOf" srcId="{B80E0B83-A6ED-43CA-B275-EBB29602AE8E}" destId="{1BFB7645-4021-4627-BB41-9B307CAA7562}" srcOrd="0" destOrd="0" presId="urn:microsoft.com/office/officeart/2005/8/layout/hList9"/>
    <dgm:cxn modelId="{4CCEF0EC-9733-4DB2-A83F-222D318855CA}" type="presParOf" srcId="{B80E0B83-A6ED-43CA-B275-EBB29602AE8E}" destId="{E179668E-72AD-42F4-A378-140259AFE70B}" srcOrd="1" destOrd="0" presId="urn:microsoft.com/office/officeart/2005/8/layout/hList9"/>
    <dgm:cxn modelId="{A94EA74C-2EED-4A8B-A501-20B674E52B8E}" type="presParOf" srcId="{E179668E-72AD-42F4-A378-140259AFE70B}" destId="{43B15CD0-24CD-4F2D-83F1-09C53F13FCDE}" srcOrd="0" destOrd="0" presId="urn:microsoft.com/office/officeart/2005/8/layout/hList9"/>
    <dgm:cxn modelId="{C328A99A-403F-4DF7-9044-284FC9F5EF70}" type="presParOf" srcId="{E179668E-72AD-42F4-A378-140259AFE70B}" destId="{8D17BC53-5E98-49F0-8DBB-62F10F08AA42}" srcOrd="1" destOrd="0" presId="urn:microsoft.com/office/officeart/2005/8/layout/hList9"/>
    <dgm:cxn modelId="{47FE024C-2752-4983-95D0-28F87653DBD1}" type="presParOf" srcId="{B870DF18-4DD8-4F57-9CDC-4F81225568F2}" destId="{B8C21620-3FFA-4D9B-A4EA-2A8701B242D7}" srcOrd="2" destOrd="0" presId="urn:microsoft.com/office/officeart/2005/8/layout/hList9"/>
    <dgm:cxn modelId="{0B558A03-4B39-4C5A-AF3E-AC4A4794D847}" type="presParOf" srcId="{B870DF18-4DD8-4F57-9CDC-4F81225568F2}" destId="{E9701391-CEA5-46AD-9CFA-53D74815F8AB}" srcOrd="3" destOrd="0" presId="urn:microsoft.com/office/officeart/2005/8/layout/hList9"/>
    <dgm:cxn modelId="{E28D96E9-7818-4F1E-81E5-692B258A17CB}" type="presParOf" srcId="{B870DF18-4DD8-4F57-9CDC-4F81225568F2}" destId="{917C62E9-4911-4A83-9061-C59D6E7CBB80}" srcOrd="4" destOrd="0" presId="urn:microsoft.com/office/officeart/2005/8/layout/hList9"/>
    <dgm:cxn modelId="{FC2A0AE1-38CC-441C-A091-61DBD33C503B}" type="presParOf" srcId="{B870DF18-4DD8-4F57-9CDC-4F81225568F2}" destId="{A587C818-F7AD-4188-8353-327868DDF819}" srcOrd="5" destOrd="0" presId="urn:microsoft.com/office/officeart/2005/8/layout/hList9"/>
    <dgm:cxn modelId="{ED5CB893-3857-4F9E-9D0D-D21827E9684A}" type="presParOf" srcId="{B870DF18-4DD8-4F57-9CDC-4F81225568F2}" destId="{2CF54283-5B93-4528-9ACA-78B1DB214CB1}" srcOrd="6" destOrd="0" presId="urn:microsoft.com/office/officeart/2005/8/layout/hList9"/>
    <dgm:cxn modelId="{5961BD39-AFC0-482E-8DA3-649E200727CF}" type="presParOf" srcId="{2CF54283-5B93-4528-9ACA-78B1DB214CB1}" destId="{555C384D-BCF4-460D-9D46-40BDE206549F}" srcOrd="0" destOrd="0" presId="urn:microsoft.com/office/officeart/2005/8/layout/hList9"/>
    <dgm:cxn modelId="{D115B3EF-6E97-4077-94D8-46B23DD315F8}" type="presParOf" srcId="{2CF54283-5B93-4528-9ACA-78B1DB214CB1}" destId="{DDF4326B-9DBF-44BF-B64F-7C63942B9A12}" srcOrd="1" destOrd="0" presId="urn:microsoft.com/office/officeart/2005/8/layout/hList9"/>
    <dgm:cxn modelId="{8C9C3124-6FB9-45FE-85C7-F014BC8C1D92}" type="presParOf" srcId="{DDF4326B-9DBF-44BF-B64F-7C63942B9A12}" destId="{51A54D7E-9122-44C1-8129-742D3426AF96}" srcOrd="0" destOrd="0" presId="urn:microsoft.com/office/officeart/2005/8/layout/hList9"/>
    <dgm:cxn modelId="{B2131F95-CAC3-472A-A64C-2CD51DC96A22}" type="presParOf" srcId="{DDF4326B-9DBF-44BF-B64F-7C63942B9A12}" destId="{D4AB4DFE-B45B-466C-991B-01B0F46266C0}" srcOrd="1" destOrd="0" presId="urn:microsoft.com/office/officeart/2005/8/layout/hList9"/>
    <dgm:cxn modelId="{3CC355F9-8C90-4E5D-9BAA-252E93C82261}" type="presParOf" srcId="{2CF54283-5B93-4528-9ACA-78B1DB214CB1}" destId="{1D4D4218-969D-4B57-BD82-360D14164AA1}" srcOrd="2" destOrd="0" presId="urn:microsoft.com/office/officeart/2005/8/layout/hList9"/>
    <dgm:cxn modelId="{384FA8D5-43FD-4035-B2D2-E0452161DF9E}" type="presParOf" srcId="{1D4D4218-969D-4B57-BD82-360D14164AA1}" destId="{A346DEEC-8C85-43A4-BEF8-2744B1DD4E81}" srcOrd="0" destOrd="0" presId="urn:microsoft.com/office/officeart/2005/8/layout/hList9"/>
    <dgm:cxn modelId="{53252110-F711-4842-9363-E52171391E76}" type="presParOf" srcId="{1D4D4218-969D-4B57-BD82-360D14164AA1}" destId="{D21C157D-9F3A-4260-94DE-9DAD5D6FEDDE}" srcOrd="1" destOrd="0" presId="urn:microsoft.com/office/officeart/2005/8/layout/hList9"/>
    <dgm:cxn modelId="{9BE71515-20FF-42EC-B5A8-142EE17885B4}" type="presParOf" srcId="{B870DF18-4DD8-4F57-9CDC-4F81225568F2}" destId="{2FF7C009-45A6-4965-807C-17D55C670D88}" srcOrd="7" destOrd="0" presId="urn:microsoft.com/office/officeart/2005/8/layout/hList9"/>
    <dgm:cxn modelId="{DBE0C5EB-6CD1-443B-9ABA-B535A3FBA3F6}" type="presParOf" srcId="{B870DF18-4DD8-4F57-9CDC-4F81225568F2}" destId="{26134F0B-5BC1-4774-9F1D-0BE7E3128197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58A99C-0E7E-4791-BCD5-9ED160C45D59}" type="doc">
      <dgm:prSet loTypeId="urn:microsoft.com/office/officeart/2005/8/layout/hList9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0068896F-325B-445E-B2D0-20CB72624FA4}">
      <dgm:prSet phldrT="[Текст]"/>
      <dgm:spPr/>
      <dgm:t>
        <a:bodyPr/>
        <a:lstStyle/>
        <a:p>
          <a:r>
            <a:rPr lang="ru-RU" dirty="0"/>
            <a:t>застойная </a:t>
          </a:r>
        </a:p>
      </dgm:t>
    </dgm:pt>
    <dgm:pt modelId="{670411DE-0C39-4A37-ACAF-27621CF3291C}" type="parTrans" cxnId="{9CD5227E-BB5D-47C0-BD15-0A6952AE4158}">
      <dgm:prSet/>
      <dgm:spPr/>
      <dgm:t>
        <a:bodyPr/>
        <a:lstStyle/>
        <a:p>
          <a:endParaRPr lang="ru-RU"/>
        </a:p>
      </dgm:t>
    </dgm:pt>
    <dgm:pt modelId="{CA57862C-D9EC-45A4-9655-5A292C4A85BC}" type="sibTrans" cxnId="{9CD5227E-BB5D-47C0-BD15-0A6952AE4158}">
      <dgm:prSet/>
      <dgm:spPr/>
      <dgm:t>
        <a:bodyPr/>
        <a:lstStyle/>
        <a:p>
          <a:endParaRPr lang="ru-RU"/>
        </a:p>
      </dgm:t>
    </dgm:pt>
    <dgm:pt modelId="{0EA69134-7B5E-424C-80D7-CE2D78B118AC}">
      <dgm:prSet phldrT="[Текст]"/>
      <dgm:spPr/>
      <dgm:t>
        <a:bodyPr/>
        <a:lstStyle/>
        <a:p>
          <a:r>
            <a:rPr lang="ru-RU" dirty="0"/>
            <a:t>Люди не могут найти работу длительное время</a:t>
          </a:r>
        </a:p>
      </dgm:t>
    </dgm:pt>
    <dgm:pt modelId="{B9CD435D-456C-4C90-91A7-4554D86303D7}" type="parTrans" cxnId="{68454585-6CE8-4D77-A8C1-850641F5F561}">
      <dgm:prSet/>
      <dgm:spPr/>
      <dgm:t>
        <a:bodyPr/>
        <a:lstStyle/>
        <a:p>
          <a:endParaRPr lang="ru-RU"/>
        </a:p>
      </dgm:t>
    </dgm:pt>
    <dgm:pt modelId="{13C4AF26-54F5-45C1-B106-ECD9DED26B76}" type="sibTrans" cxnId="{68454585-6CE8-4D77-A8C1-850641F5F561}">
      <dgm:prSet/>
      <dgm:spPr/>
      <dgm:t>
        <a:bodyPr/>
        <a:lstStyle/>
        <a:p>
          <a:endParaRPr lang="ru-RU"/>
        </a:p>
      </dgm:t>
    </dgm:pt>
    <dgm:pt modelId="{DE67FDB0-19D6-492A-B72A-441929607C38}">
      <dgm:prSet phldrT="[Текст]"/>
      <dgm:spPr/>
      <dgm:t>
        <a:bodyPr/>
        <a:lstStyle/>
        <a:p>
          <a:r>
            <a:rPr lang="ru-RU" dirty="0"/>
            <a:t>текучая</a:t>
          </a:r>
        </a:p>
      </dgm:t>
    </dgm:pt>
    <dgm:pt modelId="{F7C5F169-2C22-4B1A-91C1-A583BA73C70A}" type="parTrans" cxnId="{7CF31C6D-0D24-4339-A492-ECB77FD97A3F}">
      <dgm:prSet/>
      <dgm:spPr/>
      <dgm:t>
        <a:bodyPr/>
        <a:lstStyle/>
        <a:p>
          <a:endParaRPr lang="ru-RU"/>
        </a:p>
      </dgm:t>
    </dgm:pt>
    <dgm:pt modelId="{5A2498B7-F8C0-461E-A25E-1526DA005398}" type="sibTrans" cxnId="{7CF31C6D-0D24-4339-A492-ECB77FD97A3F}">
      <dgm:prSet/>
      <dgm:spPr/>
      <dgm:t>
        <a:bodyPr/>
        <a:lstStyle/>
        <a:p>
          <a:endParaRPr lang="ru-RU"/>
        </a:p>
      </dgm:t>
    </dgm:pt>
    <dgm:pt modelId="{7CB275F9-17E8-4589-B89E-ED58A9DA4B3B}">
      <dgm:prSet phldrT="[Текст]"/>
      <dgm:spPr/>
      <dgm:t>
        <a:bodyPr/>
        <a:lstStyle/>
        <a:p>
          <a:r>
            <a:rPr lang="ru-RU" dirty="0"/>
            <a:t>Временная, не продолжительная. </a:t>
          </a:r>
        </a:p>
      </dgm:t>
    </dgm:pt>
    <dgm:pt modelId="{5BDB522F-274E-435F-A868-58C885D62B3D}" type="parTrans" cxnId="{01C6F0AB-0563-4546-B48C-E257502303E5}">
      <dgm:prSet/>
      <dgm:spPr/>
      <dgm:t>
        <a:bodyPr/>
        <a:lstStyle/>
        <a:p>
          <a:endParaRPr lang="ru-RU"/>
        </a:p>
      </dgm:t>
    </dgm:pt>
    <dgm:pt modelId="{FB73AFD5-BCDA-46C1-A13E-0EF8C4F78B1B}" type="sibTrans" cxnId="{01C6F0AB-0563-4546-B48C-E257502303E5}">
      <dgm:prSet/>
      <dgm:spPr/>
      <dgm:t>
        <a:bodyPr/>
        <a:lstStyle/>
        <a:p>
          <a:endParaRPr lang="ru-RU"/>
        </a:p>
      </dgm:t>
    </dgm:pt>
    <dgm:pt modelId="{DA214D10-209D-4038-8D57-54447B815C7C}" type="pres">
      <dgm:prSet presAssocID="{0258A99C-0E7E-4791-BCD5-9ED160C45D59}" presName="list" presStyleCnt="0">
        <dgm:presLayoutVars>
          <dgm:dir/>
          <dgm:animLvl val="lvl"/>
        </dgm:presLayoutVars>
      </dgm:prSet>
      <dgm:spPr/>
    </dgm:pt>
    <dgm:pt modelId="{71502E9F-2A50-4EC9-AD85-EACD42C204B0}" type="pres">
      <dgm:prSet presAssocID="{0068896F-325B-445E-B2D0-20CB72624FA4}" presName="posSpace" presStyleCnt="0"/>
      <dgm:spPr/>
    </dgm:pt>
    <dgm:pt modelId="{6ABA9EBB-8D47-4D27-8FC3-C358F7D22EFA}" type="pres">
      <dgm:prSet presAssocID="{0068896F-325B-445E-B2D0-20CB72624FA4}" presName="vertFlow" presStyleCnt="0"/>
      <dgm:spPr/>
    </dgm:pt>
    <dgm:pt modelId="{5E9FD410-4946-4FA1-BE66-10AF9AB9F6D8}" type="pres">
      <dgm:prSet presAssocID="{0068896F-325B-445E-B2D0-20CB72624FA4}" presName="topSpace" presStyleCnt="0"/>
      <dgm:spPr/>
    </dgm:pt>
    <dgm:pt modelId="{7EB572FA-87EA-4698-AF61-DDF5DB2B54C9}" type="pres">
      <dgm:prSet presAssocID="{0068896F-325B-445E-B2D0-20CB72624FA4}" presName="firstComp" presStyleCnt="0"/>
      <dgm:spPr/>
    </dgm:pt>
    <dgm:pt modelId="{96C96E0D-D8CD-4923-8245-DC6500319AE0}" type="pres">
      <dgm:prSet presAssocID="{0068896F-325B-445E-B2D0-20CB72624FA4}" presName="firstChild" presStyleLbl="bgAccFollowNode1" presStyleIdx="0" presStyleCnt="2"/>
      <dgm:spPr/>
    </dgm:pt>
    <dgm:pt modelId="{07C87A30-3C87-496B-AFA2-A6B978117C12}" type="pres">
      <dgm:prSet presAssocID="{0068896F-325B-445E-B2D0-20CB72624FA4}" presName="firstChildTx" presStyleLbl="bgAccFollowNode1" presStyleIdx="0" presStyleCnt="2">
        <dgm:presLayoutVars>
          <dgm:bulletEnabled val="1"/>
        </dgm:presLayoutVars>
      </dgm:prSet>
      <dgm:spPr/>
    </dgm:pt>
    <dgm:pt modelId="{459100A6-D2D2-4DE7-9E9D-A916066D75D3}" type="pres">
      <dgm:prSet presAssocID="{0068896F-325B-445E-B2D0-20CB72624FA4}" presName="negSpace" presStyleCnt="0"/>
      <dgm:spPr/>
    </dgm:pt>
    <dgm:pt modelId="{37E7805A-2511-4662-B525-E0C24571B613}" type="pres">
      <dgm:prSet presAssocID="{0068896F-325B-445E-B2D0-20CB72624FA4}" presName="circle" presStyleLbl="node1" presStyleIdx="0" presStyleCnt="2"/>
      <dgm:spPr/>
    </dgm:pt>
    <dgm:pt modelId="{6C267EFB-2216-4D5C-AFE0-CEAABB2C6E49}" type="pres">
      <dgm:prSet presAssocID="{CA57862C-D9EC-45A4-9655-5A292C4A85BC}" presName="transSpace" presStyleCnt="0"/>
      <dgm:spPr/>
    </dgm:pt>
    <dgm:pt modelId="{570293DF-17AE-4F2A-86B3-45CF716B59DD}" type="pres">
      <dgm:prSet presAssocID="{DE67FDB0-19D6-492A-B72A-441929607C38}" presName="posSpace" presStyleCnt="0"/>
      <dgm:spPr/>
    </dgm:pt>
    <dgm:pt modelId="{BD8FBAE2-0D43-420B-B783-80E66B302D4F}" type="pres">
      <dgm:prSet presAssocID="{DE67FDB0-19D6-492A-B72A-441929607C38}" presName="vertFlow" presStyleCnt="0"/>
      <dgm:spPr/>
    </dgm:pt>
    <dgm:pt modelId="{E4B02ED0-56B8-4C3B-B13C-78806393A7B0}" type="pres">
      <dgm:prSet presAssocID="{DE67FDB0-19D6-492A-B72A-441929607C38}" presName="topSpace" presStyleCnt="0"/>
      <dgm:spPr/>
    </dgm:pt>
    <dgm:pt modelId="{30B96CE9-7DC9-4D30-9819-B7AC681A4547}" type="pres">
      <dgm:prSet presAssocID="{DE67FDB0-19D6-492A-B72A-441929607C38}" presName="firstComp" presStyleCnt="0"/>
      <dgm:spPr/>
    </dgm:pt>
    <dgm:pt modelId="{781B5EA2-6FB0-47A2-B0FB-A827151880C0}" type="pres">
      <dgm:prSet presAssocID="{DE67FDB0-19D6-492A-B72A-441929607C38}" presName="firstChild" presStyleLbl="bgAccFollowNode1" presStyleIdx="1" presStyleCnt="2"/>
      <dgm:spPr/>
    </dgm:pt>
    <dgm:pt modelId="{3091C067-DEF3-4FB2-8E25-A6F93BB52AE8}" type="pres">
      <dgm:prSet presAssocID="{DE67FDB0-19D6-492A-B72A-441929607C38}" presName="firstChildTx" presStyleLbl="bgAccFollowNode1" presStyleIdx="1" presStyleCnt="2">
        <dgm:presLayoutVars>
          <dgm:bulletEnabled val="1"/>
        </dgm:presLayoutVars>
      </dgm:prSet>
      <dgm:spPr/>
    </dgm:pt>
    <dgm:pt modelId="{BA62E37E-7311-4EA8-BDB5-8DAA773B455B}" type="pres">
      <dgm:prSet presAssocID="{DE67FDB0-19D6-492A-B72A-441929607C38}" presName="negSpace" presStyleCnt="0"/>
      <dgm:spPr/>
    </dgm:pt>
    <dgm:pt modelId="{E01C6F87-1C1A-4086-B2E3-6CFF170C0BF1}" type="pres">
      <dgm:prSet presAssocID="{DE67FDB0-19D6-492A-B72A-441929607C38}" presName="circle" presStyleLbl="node1" presStyleIdx="1" presStyleCnt="2"/>
      <dgm:spPr/>
    </dgm:pt>
  </dgm:ptLst>
  <dgm:cxnLst>
    <dgm:cxn modelId="{8BD21933-0A38-4AC2-9515-E65986CF655F}" type="presOf" srcId="{0EA69134-7B5E-424C-80D7-CE2D78B118AC}" destId="{96C96E0D-D8CD-4923-8245-DC6500319AE0}" srcOrd="0" destOrd="0" presId="urn:microsoft.com/office/officeart/2005/8/layout/hList9"/>
    <dgm:cxn modelId="{BA8F234B-8B46-444B-ACC1-3A079D94BD51}" type="presOf" srcId="{7CB275F9-17E8-4589-B89E-ED58A9DA4B3B}" destId="{781B5EA2-6FB0-47A2-B0FB-A827151880C0}" srcOrd="0" destOrd="0" presId="urn:microsoft.com/office/officeart/2005/8/layout/hList9"/>
    <dgm:cxn modelId="{A489C64C-BB73-4310-8FE9-15E21F9B2657}" type="presOf" srcId="{0EA69134-7B5E-424C-80D7-CE2D78B118AC}" destId="{07C87A30-3C87-496B-AFA2-A6B978117C12}" srcOrd="1" destOrd="0" presId="urn:microsoft.com/office/officeart/2005/8/layout/hList9"/>
    <dgm:cxn modelId="{7CF31C6D-0D24-4339-A492-ECB77FD97A3F}" srcId="{0258A99C-0E7E-4791-BCD5-9ED160C45D59}" destId="{DE67FDB0-19D6-492A-B72A-441929607C38}" srcOrd="1" destOrd="0" parTransId="{F7C5F169-2C22-4B1A-91C1-A583BA73C70A}" sibTransId="{5A2498B7-F8C0-461E-A25E-1526DA005398}"/>
    <dgm:cxn modelId="{9CD5227E-BB5D-47C0-BD15-0A6952AE4158}" srcId="{0258A99C-0E7E-4791-BCD5-9ED160C45D59}" destId="{0068896F-325B-445E-B2D0-20CB72624FA4}" srcOrd="0" destOrd="0" parTransId="{670411DE-0C39-4A37-ACAF-27621CF3291C}" sibTransId="{CA57862C-D9EC-45A4-9655-5A292C4A85BC}"/>
    <dgm:cxn modelId="{68454585-6CE8-4D77-A8C1-850641F5F561}" srcId="{0068896F-325B-445E-B2D0-20CB72624FA4}" destId="{0EA69134-7B5E-424C-80D7-CE2D78B118AC}" srcOrd="0" destOrd="0" parTransId="{B9CD435D-456C-4C90-91A7-4554D86303D7}" sibTransId="{13C4AF26-54F5-45C1-B106-ECD9DED26B76}"/>
    <dgm:cxn modelId="{01C6F0AB-0563-4546-B48C-E257502303E5}" srcId="{DE67FDB0-19D6-492A-B72A-441929607C38}" destId="{7CB275F9-17E8-4589-B89E-ED58A9DA4B3B}" srcOrd="0" destOrd="0" parTransId="{5BDB522F-274E-435F-A868-58C885D62B3D}" sibTransId="{FB73AFD5-BCDA-46C1-A13E-0EF8C4F78B1B}"/>
    <dgm:cxn modelId="{3DE136C4-9462-442B-A59A-D908F66AEB5B}" type="presOf" srcId="{DE67FDB0-19D6-492A-B72A-441929607C38}" destId="{E01C6F87-1C1A-4086-B2E3-6CFF170C0BF1}" srcOrd="0" destOrd="0" presId="urn:microsoft.com/office/officeart/2005/8/layout/hList9"/>
    <dgm:cxn modelId="{E92205C5-E724-4A63-8710-898AD95FD997}" type="presOf" srcId="{0068896F-325B-445E-B2D0-20CB72624FA4}" destId="{37E7805A-2511-4662-B525-E0C24571B613}" srcOrd="0" destOrd="0" presId="urn:microsoft.com/office/officeart/2005/8/layout/hList9"/>
    <dgm:cxn modelId="{008BCAD5-81D3-4C7E-A9FB-4A8F0FA53DD5}" type="presOf" srcId="{0258A99C-0E7E-4791-BCD5-9ED160C45D59}" destId="{DA214D10-209D-4038-8D57-54447B815C7C}" srcOrd="0" destOrd="0" presId="urn:microsoft.com/office/officeart/2005/8/layout/hList9"/>
    <dgm:cxn modelId="{B8679EE7-D69D-49E2-A5E8-92CD687C0962}" type="presOf" srcId="{7CB275F9-17E8-4589-B89E-ED58A9DA4B3B}" destId="{3091C067-DEF3-4FB2-8E25-A6F93BB52AE8}" srcOrd="1" destOrd="0" presId="urn:microsoft.com/office/officeart/2005/8/layout/hList9"/>
    <dgm:cxn modelId="{E307D40E-AB0D-4FC7-A78E-B79712E90C18}" type="presParOf" srcId="{DA214D10-209D-4038-8D57-54447B815C7C}" destId="{71502E9F-2A50-4EC9-AD85-EACD42C204B0}" srcOrd="0" destOrd="0" presId="urn:microsoft.com/office/officeart/2005/8/layout/hList9"/>
    <dgm:cxn modelId="{877B9ADC-6F5D-49A0-AC4A-09C85AABFA69}" type="presParOf" srcId="{DA214D10-209D-4038-8D57-54447B815C7C}" destId="{6ABA9EBB-8D47-4D27-8FC3-C358F7D22EFA}" srcOrd="1" destOrd="0" presId="urn:microsoft.com/office/officeart/2005/8/layout/hList9"/>
    <dgm:cxn modelId="{993863FA-D69E-4CF0-B214-3DC54B30A820}" type="presParOf" srcId="{6ABA9EBB-8D47-4D27-8FC3-C358F7D22EFA}" destId="{5E9FD410-4946-4FA1-BE66-10AF9AB9F6D8}" srcOrd="0" destOrd="0" presId="urn:microsoft.com/office/officeart/2005/8/layout/hList9"/>
    <dgm:cxn modelId="{2AF0B3C2-31A5-4B40-9F05-5A7BFD4BE6C6}" type="presParOf" srcId="{6ABA9EBB-8D47-4D27-8FC3-C358F7D22EFA}" destId="{7EB572FA-87EA-4698-AF61-DDF5DB2B54C9}" srcOrd="1" destOrd="0" presId="urn:microsoft.com/office/officeart/2005/8/layout/hList9"/>
    <dgm:cxn modelId="{7DEB195F-416D-4650-833F-EE7528E6BA75}" type="presParOf" srcId="{7EB572FA-87EA-4698-AF61-DDF5DB2B54C9}" destId="{96C96E0D-D8CD-4923-8245-DC6500319AE0}" srcOrd="0" destOrd="0" presId="urn:microsoft.com/office/officeart/2005/8/layout/hList9"/>
    <dgm:cxn modelId="{8B2CA0C3-BDC9-47E1-B0D9-6B9E0A08E104}" type="presParOf" srcId="{7EB572FA-87EA-4698-AF61-DDF5DB2B54C9}" destId="{07C87A30-3C87-496B-AFA2-A6B978117C12}" srcOrd="1" destOrd="0" presId="urn:microsoft.com/office/officeart/2005/8/layout/hList9"/>
    <dgm:cxn modelId="{678FB690-195E-4A80-B193-90D92538CD9A}" type="presParOf" srcId="{DA214D10-209D-4038-8D57-54447B815C7C}" destId="{459100A6-D2D2-4DE7-9E9D-A916066D75D3}" srcOrd="2" destOrd="0" presId="urn:microsoft.com/office/officeart/2005/8/layout/hList9"/>
    <dgm:cxn modelId="{EB7F1D07-35C5-4C4D-96F8-43B8A5A1A8C8}" type="presParOf" srcId="{DA214D10-209D-4038-8D57-54447B815C7C}" destId="{37E7805A-2511-4662-B525-E0C24571B613}" srcOrd="3" destOrd="0" presId="urn:microsoft.com/office/officeart/2005/8/layout/hList9"/>
    <dgm:cxn modelId="{7239FFDD-25EE-4004-90DB-9C46CD47FF74}" type="presParOf" srcId="{DA214D10-209D-4038-8D57-54447B815C7C}" destId="{6C267EFB-2216-4D5C-AFE0-CEAABB2C6E49}" srcOrd="4" destOrd="0" presId="urn:microsoft.com/office/officeart/2005/8/layout/hList9"/>
    <dgm:cxn modelId="{6952A7D7-6D3B-4AB7-BDE5-889098C0CACB}" type="presParOf" srcId="{DA214D10-209D-4038-8D57-54447B815C7C}" destId="{570293DF-17AE-4F2A-86B3-45CF716B59DD}" srcOrd="5" destOrd="0" presId="urn:microsoft.com/office/officeart/2005/8/layout/hList9"/>
    <dgm:cxn modelId="{42E275B3-F948-4E3B-AD7E-E8CC3CFEACBE}" type="presParOf" srcId="{DA214D10-209D-4038-8D57-54447B815C7C}" destId="{BD8FBAE2-0D43-420B-B783-80E66B302D4F}" srcOrd="6" destOrd="0" presId="urn:microsoft.com/office/officeart/2005/8/layout/hList9"/>
    <dgm:cxn modelId="{2C7F1DA5-4A03-4D13-BDDC-91CFB9878ECA}" type="presParOf" srcId="{BD8FBAE2-0D43-420B-B783-80E66B302D4F}" destId="{E4B02ED0-56B8-4C3B-B13C-78806393A7B0}" srcOrd="0" destOrd="0" presId="urn:microsoft.com/office/officeart/2005/8/layout/hList9"/>
    <dgm:cxn modelId="{1DC26C51-0D1B-4787-9055-2B796A9896A3}" type="presParOf" srcId="{BD8FBAE2-0D43-420B-B783-80E66B302D4F}" destId="{30B96CE9-7DC9-4D30-9819-B7AC681A4547}" srcOrd="1" destOrd="0" presId="urn:microsoft.com/office/officeart/2005/8/layout/hList9"/>
    <dgm:cxn modelId="{42A4C724-748E-42CD-86C0-15339EC0114C}" type="presParOf" srcId="{30B96CE9-7DC9-4D30-9819-B7AC681A4547}" destId="{781B5EA2-6FB0-47A2-B0FB-A827151880C0}" srcOrd="0" destOrd="0" presId="urn:microsoft.com/office/officeart/2005/8/layout/hList9"/>
    <dgm:cxn modelId="{714192B3-31DB-4ECA-8A46-192772C49EFD}" type="presParOf" srcId="{30B96CE9-7DC9-4D30-9819-B7AC681A4547}" destId="{3091C067-DEF3-4FB2-8E25-A6F93BB52AE8}" srcOrd="1" destOrd="0" presId="urn:microsoft.com/office/officeart/2005/8/layout/hList9"/>
    <dgm:cxn modelId="{A96266EC-9451-4653-8BD8-0CD10A616273}" type="presParOf" srcId="{DA214D10-209D-4038-8D57-54447B815C7C}" destId="{BA62E37E-7311-4EA8-BDB5-8DAA773B455B}" srcOrd="7" destOrd="0" presId="urn:microsoft.com/office/officeart/2005/8/layout/hList9"/>
    <dgm:cxn modelId="{20456744-3973-4F6D-B37E-1B97380CE96A}" type="presParOf" srcId="{DA214D10-209D-4038-8D57-54447B815C7C}" destId="{E01C6F87-1C1A-4086-B2E3-6CFF170C0BF1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CD2BF0C-FC3E-4DCA-9385-6F1EE2F4AF2A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0F03DFD-1F7C-426E-9D9F-77904FB526F8}">
      <dgm:prSet phldrT="[Текст]"/>
      <dgm:spPr/>
      <dgm:t>
        <a:bodyPr/>
        <a:lstStyle/>
        <a:p>
          <a:r>
            <a:rPr lang="ru-RU" dirty="0"/>
            <a:t>Положительные </a:t>
          </a:r>
        </a:p>
      </dgm:t>
    </dgm:pt>
    <dgm:pt modelId="{8471D9B0-B809-4ECF-9DF1-97B3AAF6F4E4}" type="parTrans" cxnId="{872A938F-87D8-486D-8F8B-48E0DDACEBB2}">
      <dgm:prSet/>
      <dgm:spPr/>
      <dgm:t>
        <a:bodyPr/>
        <a:lstStyle/>
        <a:p>
          <a:endParaRPr lang="ru-RU"/>
        </a:p>
      </dgm:t>
    </dgm:pt>
    <dgm:pt modelId="{48D81079-B292-4FD3-BA08-8D3C32E5D81B}" type="sibTrans" cxnId="{872A938F-87D8-486D-8F8B-48E0DDACEBB2}">
      <dgm:prSet/>
      <dgm:spPr/>
      <dgm:t>
        <a:bodyPr/>
        <a:lstStyle/>
        <a:p>
          <a:endParaRPr lang="ru-RU"/>
        </a:p>
      </dgm:t>
    </dgm:pt>
    <dgm:pt modelId="{2CAB695A-9833-4B29-8085-6245A66172CF}">
      <dgm:prSet phldrT="[Текст]"/>
      <dgm:spPr/>
      <dgm:t>
        <a:bodyPr/>
        <a:lstStyle/>
        <a:p>
          <a:r>
            <a:rPr lang="ru-RU" dirty="0"/>
            <a:t>Рост производительности труда</a:t>
          </a:r>
        </a:p>
      </dgm:t>
    </dgm:pt>
    <dgm:pt modelId="{E91CA92A-D558-4CD4-851C-753E87D1BE41}" type="parTrans" cxnId="{4147F6B6-A0F6-4632-9A75-197449FB4B91}">
      <dgm:prSet/>
      <dgm:spPr/>
      <dgm:t>
        <a:bodyPr/>
        <a:lstStyle/>
        <a:p>
          <a:endParaRPr lang="ru-RU"/>
        </a:p>
      </dgm:t>
    </dgm:pt>
    <dgm:pt modelId="{DDA10457-4EFA-486C-AEC8-DA0BB93443F9}" type="sibTrans" cxnId="{4147F6B6-A0F6-4632-9A75-197449FB4B91}">
      <dgm:prSet/>
      <dgm:spPr/>
      <dgm:t>
        <a:bodyPr/>
        <a:lstStyle/>
        <a:p>
          <a:endParaRPr lang="ru-RU"/>
        </a:p>
      </dgm:t>
    </dgm:pt>
    <dgm:pt modelId="{F88D13EB-CD10-4341-8B6B-7312649F3EF9}">
      <dgm:prSet phldrT="[Текст]"/>
      <dgm:spPr/>
      <dgm:t>
        <a:bodyPr/>
        <a:lstStyle/>
        <a:p>
          <a:r>
            <a:rPr lang="ru-RU" dirty="0"/>
            <a:t>Мотивация к повышению квалификации</a:t>
          </a:r>
        </a:p>
      </dgm:t>
    </dgm:pt>
    <dgm:pt modelId="{6C2728B0-B4BA-41CB-A3F3-7B43226F5C7C}" type="parTrans" cxnId="{96DBE222-AD6B-4F77-85B5-680C46653517}">
      <dgm:prSet/>
      <dgm:spPr/>
      <dgm:t>
        <a:bodyPr/>
        <a:lstStyle/>
        <a:p>
          <a:endParaRPr lang="ru-RU"/>
        </a:p>
      </dgm:t>
    </dgm:pt>
    <dgm:pt modelId="{4F5E70B4-0CB8-44A9-878A-4D68FE2859EE}" type="sibTrans" cxnId="{96DBE222-AD6B-4F77-85B5-680C46653517}">
      <dgm:prSet/>
      <dgm:spPr/>
      <dgm:t>
        <a:bodyPr/>
        <a:lstStyle/>
        <a:p>
          <a:endParaRPr lang="ru-RU"/>
        </a:p>
      </dgm:t>
    </dgm:pt>
    <dgm:pt modelId="{9D29E7B5-F3DD-47C3-8EBC-057582B8DC69}">
      <dgm:prSet phldrT="[Текст]"/>
      <dgm:spPr/>
      <dgm:t>
        <a:bodyPr/>
        <a:lstStyle/>
        <a:p>
          <a:r>
            <a:rPr lang="ru-RU" dirty="0"/>
            <a:t>Усиление трудовой дисциплины</a:t>
          </a:r>
        </a:p>
      </dgm:t>
    </dgm:pt>
    <dgm:pt modelId="{7E3C2AD3-8AEE-4832-B67C-EAB732671C01}" type="parTrans" cxnId="{6D2F2720-28DD-43E6-A0B9-FD8C291A4E5E}">
      <dgm:prSet/>
      <dgm:spPr/>
      <dgm:t>
        <a:bodyPr/>
        <a:lstStyle/>
        <a:p>
          <a:endParaRPr lang="ru-RU"/>
        </a:p>
      </dgm:t>
    </dgm:pt>
    <dgm:pt modelId="{8168E01E-7EFC-4E31-BAA7-944198B15650}" type="sibTrans" cxnId="{6D2F2720-28DD-43E6-A0B9-FD8C291A4E5E}">
      <dgm:prSet/>
      <dgm:spPr/>
      <dgm:t>
        <a:bodyPr/>
        <a:lstStyle/>
        <a:p>
          <a:endParaRPr lang="ru-RU"/>
        </a:p>
      </dgm:t>
    </dgm:pt>
    <dgm:pt modelId="{B259056E-A153-45B5-92F9-0BF00B7A7312}">
      <dgm:prSet phldrT="[Текст]"/>
      <dgm:spPr/>
      <dgm:t>
        <a:bodyPr/>
        <a:lstStyle/>
        <a:p>
          <a:r>
            <a:rPr lang="ru-RU" dirty="0"/>
            <a:t>Отрицательные </a:t>
          </a:r>
        </a:p>
      </dgm:t>
    </dgm:pt>
    <dgm:pt modelId="{7F39ABA4-D16D-4F10-B658-097759957E8C}" type="parTrans" cxnId="{92F67CBC-8E45-4FA8-8177-99D39045715A}">
      <dgm:prSet/>
      <dgm:spPr/>
      <dgm:t>
        <a:bodyPr/>
        <a:lstStyle/>
        <a:p>
          <a:endParaRPr lang="ru-RU"/>
        </a:p>
      </dgm:t>
    </dgm:pt>
    <dgm:pt modelId="{3C5E775C-1301-4522-9F1B-50B9AA63FE3C}" type="sibTrans" cxnId="{92F67CBC-8E45-4FA8-8177-99D39045715A}">
      <dgm:prSet/>
      <dgm:spPr/>
      <dgm:t>
        <a:bodyPr/>
        <a:lstStyle/>
        <a:p>
          <a:endParaRPr lang="ru-RU"/>
        </a:p>
      </dgm:t>
    </dgm:pt>
    <dgm:pt modelId="{E274B55C-6157-48E7-88E9-942AF33A9350}">
      <dgm:prSet phldrT="[Текст]"/>
      <dgm:spPr/>
      <dgm:t>
        <a:bodyPr/>
        <a:lstStyle/>
        <a:p>
          <a:r>
            <a:rPr lang="ru-RU" dirty="0"/>
            <a:t>Снижение уровня жизни </a:t>
          </a:r>
        </a:p>
      </dgm:t>
    </dgm:pt>
    <dgm:pt modelId="{39581524-15DE-403B-B06F-690A74A81CE5}" type="parTrans" cxnId="{C27C42F9-047C-4228-9B85-B19756404E14}">
      <dgm:prSet/>
      <dgm:spPr/>
      <dgm:t>
        <a:bodyPr/>
        <a:lstStyle/>
        <a:p>
          <a:endParaRPr lang="ru-RU"/>
        </a:p>
      </dgm:t>
    </dgm:pt>
    <dgm:pt modelId="{F2393013-2F4D-4980-A754-1D7E568DF85A}" type="sibTrans" cxnId="{C27C42F9-047C-4228-9B85-B19756404E14}">
      <dgm:prSet/>
      <dgm:spPr/>
      <dgm:t>
        <a:bodyPr/>
        <a:lstStyle/>
        <a:p>
          <a:endParaRPr lang="ru-RU"/>
        </a:p>
      </dgm:t>
    </dgm:pt>
    <dgm:pt modelId="{24638FF1-79F5-480A-AAAD-6E0CA0C99E65}">
      <dgm:prSet phldrT="[Текст]"/>
      <dgm:spPr/>
      <dgm:t>
        <a:bodyPr/>
        <a:lstStyle/>
        <a:p>
          <a:r>
            <a:rPr lang="ru-RU" dirty="0"/>
            <a:t>Рост преступности</a:t>
          </a:r>
        </a:p>
      </dgm:t>
    </dgm:pt>
    <dgm:pt modelId="{C5215F1C-97DC-4B66-B286-92079134E223}" type="parTrans" cxnId="{009D796F-9EBF-499A-9FCA-C2A92A9293F5}">
      <dgm:prSet/>
      <dgm:spPr/>
      <dgm:t>
        <a:bodyPr/>
        <a:lstStyle/>
        <a:p>
          <a:endParaRPr lang="ru-RU"/>
        </a:p>
      </dgm:t>
    </dgm:pt>
    <dgm:pt modelId="{7C53D737-4133-4F47-9720-5368AC648BDA}" type="sibTrans" cxnId="{009D796F-9EBF-499A-9FCA-C2A92A9293F5}">
      <dgm:prSet/>
      <dgm:spPr/>
      <dgm:t>
        <a:bodyPr/>
        <a:lstStyle/>
        <a:p>
          <a:endParaRPr lang="ru-RU"/>
        </a:p>
      </dgm:t>
    </dgm:pt>
    <dgm:pt modelId="{FDCD5D56-504B-430B-B70B-B5F1B081EA8C}">
      <dgm:prSet phldrT="[Текст]"/>
      <dgm:spPr/>
      <dgm:t>
        <a:bodyPr/>
        <a:lstStyle/>
        <a:p>
          <a:r>
            <a:rPr lang="ru-RU" dirty="0"/>
            <a:t>Рост недовольства властью</a:t>
          </a:r>
        </a:p>
      </dgm:t>
    </dgm:pt>
    <dgm:pt modelId="{DE6DC705-A894-4C08-B73D-9AC56220E461}" type="parTrans" cxnId="{F8C1AA53-D871-4480-8F4B-06DEFC5CE53E}">
      <dgm:prSet/>
      <dgm:spPr/>
      <dgm:t>
        <a:bodyPr/>
        <a:lstStyle/>
        <a:p>
          <a:endParaRPr lang="ru-RU"/>
        </a:p>
      </dgm:t>
    </dgm:pt>
    <dgm:pt modelId="{3E24CFCE-50B6-4224-9FEC-934A002C32F6}" type="sibTrans" cxnId="{F8C1AA53-D871-4480-8F4B-06DEFC5CE53E}">
      <dgm:prSet/>
      <dgm:spPr/>
      <dgm:t>
        <a:bodyPr/>
        <a:lstStyle/>
        <a:p>
          <a:endParaRPr lang="ru-RU"/>
        </a:p>
      </dgm:t>
    </dgm:pt>
    <dgm:pt modelId="{BC503F3E-DFDD-4454-96F0-1C48EFB0A19D}">
      <dgm:prSet/>
      <dgm:spPr/>
      <dgm:t>
        <a:bodyPr/>
        <a:lstStyle/>
        <a:p>
          <a:r>
            <a:rPr lang="ru-RU" dirty="0"/>
            <a:t>и др.</a:t>
          </a:r>
        </a:p>
      </dgm:t>
    </dgm:pt>
    <dgm:pt modelId="{2924D123-E96A-4AA0-B1C4-67EA41B849FD}" type="parTrans" cxnId="{95E41C06-FD6E-4903-865E-B9E43BE8F5A0}">
      <dgm:prSet/>
      <dgm:spPr/>
      <dgm:t>
        <a:bodyPr/>
        <a:lstStyle/>
        <a:p>
          <a:endParaRPr lang="ru-RU"/>
        </a:p>
      </dgm:t>
    </dgm:pt>
    <dgm:pt modelId="{58B8832C-90FC-4CF7-96C4-845CA2B90659}" type="sibTrans" cxnId="{95E41C06-FD6E-4903-865E-B9E43BE8F5A0}">
      <dgm:prSet/>
      <dgm:spPr/>
      <dgm:t>
        <a:bodyPr/>
        <a:lstStyle/>
        <a:p>
          <a:endParaRPr lang="ru-RU"/>
        </a:p>
      </dgm:t>
    </dgm:pt>
    <dgm:pt modelId="{5C18A3C1-48F7-4732-B208-02FE09A0D85A}">
      <dgm:prSet/>
      <dgm:spPr/>
      <dgm:t>
        <a:bodyPr/>
        <a:lstStyle/>
        <a:p>
          <a:r>
            <a:rPr lang="ru-RU" dirty="0"/>
            <a:t>Создание резерва рабочей силы для перестройки экономики</a:t>
          </a:r>
        </a:p>
      </dgm:t>
    </dgm:pt>
    <dgm:pt modelId="{F6325932-4C34-4861-A45A-9AD62DA4C6CC}" type="parTrans" cxnId="{2F244600-676C-4E0A-B994-16E0AC8B179C}">
      <dgm:prSet/>
      <dgm:spPr/>
      <dgm:t>
        <a:bodyPr/>
        <a:lstStyle/>
        <a:p>
          <a:endParaRPr lang="ru-RU"/>
        </a:p>
      </dgm:t>
    </dgm:pt>
    <dgm:pt modelId="{23331310-7A87-421E-A11C-B119F2D06B37}" type="sibTrans" cxnId="{2F244600-676C-4E0A-B994-16E0AC8B179C}">
      <dgm:prSet/>
      <dgm:spPr/>
      <dgm:t>
        <a:bodyPr/>
        <a:lstStyle/>
        <a:p>
          <a:endParaRPr lang="ru-RU"/>
        </a:p>
      </dgm:t>
    </dgm:pt>
    <dgm:pt modelId="{C8F3773C-E177-45F9-A9F6-C3E515A72EBF}" type="pres">
      <dgm:prSet presAssocID="{BCD2BF0C-FC3E-4DCA-9385-6F1EE2F4AF2A}" presName="layout" presStyleCnt="0">
        <dgm:presLayoutVars>
          <dgm:chMax/>
          <dgm:chPref/>
          <dgm:dir/>
          <dgm:resizeHandles/>
        </dgm:presLayoutVars>
      </dgm:prSet>
      <dgm:spPr/>
    </dgm:pt>
    <dgm:pt modelId="{47F2F249-AB03-49C7-88D9-F0509CE13A4C}" type="pres">
      <dgm:prSet presAssocID="{60F03DFD-1F7C-426E-9D9F-77904FB526F8}" presName="root" presStyleCnt="0">
        <dgm:presLayoutVars>
          <dgm:chMax/>
          <dgm:chPref/>
        </dgm:presLayoutVars>
      </dgm:prSet>
      <dgm:spPr/>
    </dgm:pt>
    <dgm:pt modelId="{CB3322C6-D4F9-466E-98BA-EC8E63EEAE43}" type="pres">
      <dgm:prSet presAssocID="{60F03DFD-1F7C-426E-9D9F-77904FB526F8}" presName="rootComposite" presStyleCnt="0">
        <dgm:presLayoutVars/>
      </dgm:prSet>
      <dgm:spPr/>
    </dgm:pt>
    <dgm:pt modelId="{096610F2-3D51-4E4D-9793-3DA4DCABCE01}" type="pres">
      <dgm:prSet presAssocID="{60F03DFD-1F7C-426E-9D9F-77904FB526F8}" presName="ParentAccent" presStyleLbl="alignNode1" presStyleIdx="0" presStyleCnt="2"/>
      <dgm:spPr/>
    </dgm:pt>
    <dgm:pt modelId="{6A7B996A-6570-4341-ADFD-A3FAACBC44F6}" type="pres">
      <dgm:prSet presAssocID="{60F03DFD-1F7C-426E-9D9F-77904FB526F8}" presName="ParentSmallAccent" presStyleLbl="fgAcc1" presStyleIdx="0" presStyleCnt="2"/>
      <dgm:spPr/>
    </dgm:pt>
    <dgm:pt modelId="{55EFA425-68FE-420D-8243-435ED38A7608}" type="pres">
      <dgm:prSet presAssocID="{60F03DFD-1F7C-426E-9D9F-77904FB526F8}" presName="Parent" presStyleLbl="revTx" presStyleIdx="0" presStyleCnt="10">
        <dgm:presLayoutVars>
          <dgm:chMax/>
          <dgm:chPref val="4"/>
          <dgm:bulletEnabled val="1"/>
        </dgm:presLayoutVars>
      </dgm:prSet>
      <dgm:spPr/>
    </dgm:pt>
    <dgm:pt modelId="{7D6BF29B-5181-4962-AED8-CD7071F05745}" type="pres">
      <dgm:prSet presAssocID="{60F03DFD-1F7C-426E-9D9F-77904FB526F8}" presName="childShape" presStyleCnt="0">
        <dgm:presLayoutVars>
          <dgm:chMax val="0"/>
          <dgm:chPref val="0"/>
        </dgm:presLayoutVars>
      </dgm:prSet>
      <dgm:spPr/>
    </dgm:pt>
    <dgm:pt modelId="{4810B07C-087B-4161-BAE6-2E9399585518}" type="pres">
      <dgm:prSet presAssocID="{2CAB695A-9833-4B29-8085-6245A66172CF}" presName="childComposite" presStyleCnt="0">
        <dgm:presLayoutVars>
          <dgm:chMax val="0"/>
          <dgm:chPref val="0"/>
        </dgm:presLayoutVars>
      </dgm:prSet>
      <dgm:spPr/>
    </dgm:pt>
    <dgm:pt modelId="{7BC29394-374C-423F-B9FC-067757B2A287}" type="pres">
      <dgm:prSet presAssocID="{2CAB695A-9833-4B29-8085-6245A66172CF}" presName="ChildAccent" presStyleLbl="solidFgAcc1" presStyleIdx="0" presStyleCnt="8"/>
      <dgm:spPr/>
    </dgm:pt>
    <dgm:pt modelId="{FB7F215D-CE88-4E7E-8FB3-0AFCC05A0F3B}" type="pres">
      <dgm:prSet presAssocID="{2CAB695A-9833-4B29-8085-6245A66172CF}" presName="Child" presStyleLbl="revTx" presStyleIdx="1" presStyleCnt="10">
        <dgm:presLayoutVars>
          <dgm:chMax val="0"/>
          <dgm:chPref val="0"/>
          <dgm:bulletEnabled val="1"/>
        </dgm:presLayoutVars>
      </dgm:prSet>
      <dgm:spPr/>
    </dgm:pt>
    <dgm:pt modelId="{BA2E8B7B-7A42-4013-8639-3E77FF518782}" type="pres">
      <dgm:prSet presAssocID="{F88D13EB-CD10-4341-8B6B-7312649F3EF9}" presName="childComposite" presStyleCnt="0">
        <dgm:presLayoutVars>
          <dgm:chMax val="0"/>
          <dgm:chPref val="0"/>
        </dgm:presLayoutVars>
      </dgm:prSet>
      <dgm:spPr/>
    </dgm:pt>
    <dgm:pt modelId="{5065E35B-0077-45A2-B360-E6A734719E73}" type="pres">
      <dgm:prSet presAssocID="{F88D13EB-CD10-4341-8B6B-7312649F3EF9}" presName="ChildAccent" presStyleLbl="solidFgAcc1" presStyleIdx="1" presStyleCnt="8"/>
      <dgm:spPr/>
    </dgm:pt>
    <dgm:pt modelId="{079E868D-5456-4EC0-A096-76A48DCFDAB1}" type="pres">
      <dgm:prSet presAssocID="{F88D13EB-CD10-4341-8B6B-7312649F3EF9}" presName="Child" presStyleLbl="revTx" presStyleIdx="2" presStyleCnt="10">
        <dgm:presLayoutVars>
          <dgm:chMax val="0"/>
          <dgm:chPref val="0"/>
          <dgm:bulletEnabled val="1"/>
        </dgm:presLayoutVars>
      </dgm:prSet>
      <dgm:spPr/>
    </dgm:pt>
    <dgm:pt modelId="{DA8D0B91-9A34-4F64-86C0-E83A3F0D9159}" type="pres">
      <dgm:prSet presAssocID="{9D29E7B5-F3DD-47C3-8EBC-057582B8DC69}" presName="childComposite" presStyleCnt="0">
        <dgm:presLayoutVars>
          <dgm:chMax val="0"/>
          <dgm:chPref val="0"/>
        </dgm:presLayoutVars>
      </dgm:prSet>
      <dgm:spPr/>
    </dgm:pt>
    <dgm:pt modelId="{EE6BBA1E-C96C-4403-A05C-1FB8AD7EC8F2}" type="pres">
      <dgm:prSet presAssocID="{9D29E7B5-F3DD-47C3-8EBC-057582B8DC69}" presName="ChildAccent" presStyleLbl="solidFgAcc1" presStyleIdx="2" presStyleCnt="8"/>
      <dgm:spPr/>
    </dgm:pt>
    <dgm:pt modelId="{74331882-4217-4AC1-82FD-62AD4D5581E0}" type="pres">
      <dgm:prSet presAssocID="{9D29E7B5-F3DD-47C3-8EBC-057582B8DC69}" presName="Child" presStyleLbl="revTx" presStyleIdx="3" presStyleCnt="10">
        <dgm:presLayoutVars>
          <dgm:chMax val="0"/>
          <dgm:chPref val="0"/>
          <dgm:bulletEnabled val="1"/>
        </dgm:presLayoutVars>
      </dgm:prSet>
      <dgm:spPr/>
    </dgm:pt>
    <dgm:pt modelId="{E375589A-F079-4A96-8DF2-4DBC36CC62C5}" type="pres">
      <dgm:prSet presAssocID="{5C18A3C1-48F7-4732-B208-02FE09A0D85A}" presName="childComposite" presStyleCnt="0">
        <dgm:presLayoutVars>
          <dgm:chMax val="0"/>
          <dgm:chPref val="0"/>
        </dgm:presLayoutVars>
      </dgm:prSet>
      <dgm:spPr/>
    </dgm:pt>
    <dgm:pt modelId="{4A4077CF-83F5-4001-9BB7-745E76ED0218}" type="pres">
      <dgm:prSet presAssocID="{5C18A3C1-48F7-4732-B208-02FE09A0D85A}" presName="ChildAccent" presStyleLbl="solidFgAcc1" presStyleIdx="3" presStyleCnt="8"/>
      <dgm:spPr/>
    </dgm:pt>
    <dgm:pt modelId="{D1CE9B8F-D1C7-4D72-AD83-AA23AE40B921}" type="pres">
      <dgm:prSet presAssocID="{5C18A3C1-48F7-4732-B208-02FE09A0D85A}" presName="Child" presStyleLbl="revTx" presStyleIdx="4" presStyleCnt="10">
        <dgm:presLayoutVars>
          <dgm:chMax val="0"/>
          <dgm:chPref val="0"/>
          <dgm:bulletEnabled val="1"/>
        </dgm:presLayoutVars>
      </dgm:prSet>
      <dgm:spPr/>
    </dgm:pt>
    <dgm:pt modelId="{97C90F18-8B54-4142-ADA4-064236E3C4CD}" type="pres">
      <dgm:prSet presAssocID="{B259056E-A153-45B5-92F9-0BF00B7A7312}" presName="root" presStyleCnt="0">
        <dgm:presLayoutVars>
          <dgm:chMax/>
          <dgm:chPref/>
        </dgm:presLayoutVars>
      </dgm:prSet>
      <dgm:spPr/>
    </dgm:pt>
    <dgm:pt modelId="{C6E1A514-A892-4C1F-9711-7D5F6AEB6230}" type="pres">
      <dgm:prSet presAssocID="{B259056E-A153-45B5-92F9-0BF00B7A7312}" presName="rootComposite" presStyleCnt="0">
        <dgm:presLayoutVars/>
      </dgm:prSet>
      <dgm:spPr/>
    </dgm:pt>
    <dgm:pt modelId="{A8BE99E3-8F1D-4EF6-AA63-A17024E22AF2}" type="pres">
      <dgm:prSet presAssocID="{B259056E-A153-45B5-92F9-0BF00B7A7312}" presName="ParentAccent" presStyleLbl="alignNode1" presStyleIdx="1" presStyleCnt="2"/>
      <dgm:spPr/>
    </dgm:pt>
    <dgm:pt modelId="{89134B43-C969-4BF2-948A-77AE5ED8CAED}" type="pres">
      <dgm:prSet presAssocID="{B259056E-A153-45B5-92F9-0BF00B7A7312}" presName="ParentSmallAccent" presStyleLbl="fgAcc1" presStyleIdx="1" presStyleCnt="2"/>
      <dgm:spPr/>
    </dgm:pt>
    <dgm:pt modelId="{703593C7-2FD1-4EE5-AEBB-8ED0C237A020}" type="pres">
      <dgm:prSet presAssocID="{B259056E-A153-45B5-92F9-0BF00B7A7312}" presName="Parent" presStyleLbl="revTx" presStyleIdx="5" presStyleCnt="10">
        <dgm:presLayoutVars>
          <dgm:chMax/>
          <dgm:chPref val="4"/>
          <dgm:bulletEnabled val="1"/>
        </dgm:presLayoutVars>
      </dgm:prSet>
      <dgm:spPr/>
    </dgm:pt>
    <dgm:pt modelId="{CA218F1B-CAF0-499F-A861-3DA22C1A890B}" type="pres">
      <dgm:prSet presAssocID="{B259056E-A153-45B5-92F9-0BF00B7A7312}" presName="childShape" presStyleCnt="0">
        <dgm:presLayoutVars>
          <dgm:chMax val="0"/>
          <dgm:chPref val="0"/>
        </dgm:presLayoutVars>
      </dgm:prSet>
      <dgm:spPr/>
    </dgm:pt>
    <dgm:pt modelId="{BBEA53E9-DA04-4074-9994-E04E035E1EAA}" type="pres">
      <dgm:prSet presAssocID="{E274B55C-6157-48E7-88E9-942AF33A9350}" presName="childComposite" presStyleCnt="0">
        <dgm:presLayoutVars>
          <dgm:chMax val="0"/>
          <dgm:chPref val="0"/>
        </dgm:presLayoutVars>
      </dgm:prSet>
      <dgm:spPr/>
    </dgm:pt>
    <dgm:pt modelId="{894D0401-29E4-493D-988D-A5F53A9EA55C}" type="pres">
      <dgm:prSet presAssocID="{E274B55C-6157-48E7-88E9-942AF33A9350}" presName="ChildAccent" presStyleLbl="solidFgAcc1" presStyleIdx="4" presStyleCnt="8"/>
      <dgm:spPr/>
    </dgm:pt>
    <dgm:pt modelId="{FCA118C2-ABB5-47F5-8340-34EF751FE31C}" type="pres">
      <dgm:prSet presAssocID="{E274B55C-6157-48E7-88E9-942AF33A9350}" presName="Child" presStyleLbl="revTx" presStyleIdx="6" presStyleCnt="10">
        <dgm:presLayoutVars>
          <dgm:chMax val="0"/>
          <dgm:chPref val="0"/>
          <dgm:bulletEnabled val="1"/>
        </dgm:presLayoutVars>
      </dgm:prSet>
      <dgm:spPr/>
    </dgm:pt>
    <dgm:pt modelId="{4565FBF4-5A81-447E-AF2B-208E7E0A4A00}" type="pres">
      <dgm:prSet presAssocID="{24638FF1-79F5-480A-AAAD-6E0CA0C99E65}" presName="childComposite" presStyleCnt="0">
        <dgm:presLayoutVars>
          <dgm:chMax val="0"/>
          <dgm:chPref val="0"/>
        </dgm:presLayoutVars>
      </dgm:prSet>
      <dgm:spPr/>
    </dgm:pt>
    <dgm:pt modelId="{CF6DB034-91F7-44B3-85DF-687F59BB81FC}" type="pres">
      <dgm:prSet presAssocID="{24638FF1-79F5-480A-AAAD-6E0CA0C99E65}" presName="ChildAccent" presStyleLbl="solidFgAcc1" presStyleIdx="5" presStyleCnt="8"/>
      <dgm:spPr/>
    </dgm:pt>
    <dgm:pt modelId="{E74485AF-E649-4ACE-9887-C5A9648CC2F6}" type="pres">
      <dgm:prSet presAssocID="{24638FF1-79F5-480A-AAAD-6E0CA0C99E65}" presName="Child" presStyleLbl="revTx" presStyleIdx="7" presStyleCnt="10">
        <dgm:presLayoutVars>
          <dgm:chMax val="0"/>
          <dgm:chPref val="0"/>
          <dgm:bulletEnabled val="1"/>
        </dgm:presLayoutVars>
      </dgm:prSet>
      <dgm:spPr/>
    </dgm:pt>
    <dgm:pt modelId="{CD3746D0-3953-4B40-8CE6-787FBB2657EB}" type="pres">
      <dgm:prSet presAssocID="{FDCD5D56-504B-430B-B70B-B5F1B081EA8C}" presName="childComposite" presStyleCnt="0">
        <dgm:presLayoutVars>
          <dgm:chMax val="0"/>
          <dgm:chPref val="0"/>
        </dgm:presLayoutVars>
      </dgm:prSet>
      <dgm:spPr/>
    </dgm:pt>
    <dgm:pt modelId="{55260B9A-12F1-45AF-AE47-0CA144C7D557}" type="pres">
      <dgm:prSet presAssocID="{FDCD5D56-504B-430B-B70B-B5F1B081EA8C}" presName="ChildAccent" presStyleLbl="solidFgAcc1" presStyleIdx="6" presStyleCnt="8"/>
      <dgm:spPr/>
    </dgm:pt>
    <dgm:pt modelId="{412594CA-AA0D-4D10-8DC9-C4F91DAECDC3}" type="pres">
      <dgm:prSet presAssocID="{FDCD5D56-504B-430B-B70B-B5F1B081EA8C}" presName="Child" presStyleLbl="revTx" presStyleIdx="8" presStyleCnt="10">
        <dgm:presLayoutVars>
          <dgm:chMax val="0"/>
          <dgm:chPref val="0"/>
          <dgm:bulletEnabled val="1"/>
        </dgm:presLayoutVars>
      </dgm:prSet>
      <dgm:spPr/>
    </dgm:pt>
    <dgm:pt modelId="{64A2E6A3-D7E9-4DE0-85DD-A9D9FFE38F0E}" type="pres">
      <dgm:prSet presAssocID="{BC503F3E-DFDD-4454-96F0-1C48EFB0A19D}" presName="childComposite" presStyleCnt="0">
        <dgm:presLayoutVars>
          <dgm:chMax val="0"/>
          <dgm:chPref val="0"/>
        </dgm:presLayoutVars>
      </dgm:prSet>
      <dgm:spPr/>
    </dgm:pt>
    <dgm:pt modelId="{820C992E-0739-4569-8BC9-586CA2C45AE9}" type="pres">
      <dgm:prSet presAssocID="{BC503F3E-DFDD-4454-96F0-1C48EFB0A19D}" presName="ChildAccent" presStyleLbl="solidFgAcc1" presStyleIdx="7" presStyleCnt="8"/>
      <dgm:spPr/>
    </dgm:pt>
    <dgm:pt modelId="{3ECCDACE-0CD2-47B2-9309-1B3879D5DC1B}" type="pres">
      <dgm:prSet presAssocID="{BC503F3E-DFDD-4454-96F0-1C48EFB0A19D}" presName="Child" presStyleLbl="revTx" presStyleIdx="9" presStyleCnt="10">
        <dgm:presLayoutVars>
          <dgm:chMax val="0"/>
          <dgm:chPref val="0"/>
          <dgm:bulletEnabled val="1"/>
        </dgm:presLayoutVars>
      </dgm:prSet>
      <dgm:spPr/>
    </dgm:pt>
  </dgm:ptLst>
  <dgm:cxnLst>
    <dgm:cxn modelId="{2F244600-676C-4E0A-B994-16E0AC8B179C}" srcId="{60F03DFD-1F7C-426E-9D9F-77904FB526F8}" destId="{5C18A3C1-48F7-4732-B208-02FE09A0D85A}" srcOrd="3" destOrd="0" parTransId="{F6325932-4C34-4861-A45A-9AD62DA4C6CC}" sibTransId="{23331310-7A87-421E-A11C-B119F2D06B37}"/>
    <dgm:cxn modelId="{95E41C06-FD6E-4903-865E-B9E43BE8F5A0}" srcId="{B259056E-A153-45B5-92F9-0BF00B7A7312}" destId="{BC503F3E-DFDD-4454-96F0-1C48EFB0A19D}" srcOrd="3" destOrd="0" parTransId="{2924D123-E96A-4AA0-B1C4-67EA41B849FD}" sibTransId="{58B8832C-90FC-4CF7-96C4-845CA2B90659}"/>
    <dgm:cxn modelId="{6D2F2720-28DD-43E6-A0B9-FD8C291A4E5E}" srcId="{60F03DFD-1F7C-426E-9D9F-77904FB526F8}" destId="{9D29E7B5-F3DD-47C3-8EBC-057582B8DC69}" srcOrd="2" destOrd="0" parTransId="{7E3C2AD3-8AEE-4832-B67C-EAB732671C01}" sibTransId="{8168E01E-7EFC-4E31-BAA7-944198B15650}"/>
    <dgm:cxn modelId="{96DBE222-AD6B-4F77-85B5-680C46653517}" srcId="{60F03DFD-1F7C-426E-9D9F-77904FB526F8}" destId="{F88D13EB-CD10-4341-8B6B-7312649F3EF9}" srcOrd="1" destOrd="0" parTransId="{6C2728B0-B4BA-41CB-A3F3-7B43226F5C7C}" sibTransId="{4F5E70B4-0CB8-44A9-878A-4D68FE2859EE}"/>
    <dgm:cxn modelId="{DAC0D628-41C3-46C1-A32A-C223C8DF5BE2}" type="presOf" srcId="{B259056E-A153-45B5-92F9-0BF00B7A7312}" destId="{703593C7-2FD1-4EE5-AEBB-8ED0C237A020}" srcOrd="0" destOrd="0" presId="urn:microsoft.com/office/officeart/2008/layout/SquareAccentList"/>
    <dgm:cxn modelId="{0B44012D-E8E1-490C-AB88-AD4BF4C3CB7B}" type="presOf" srcId="{FDCD5D56-504B-430B-B70B-B5F1B081EA8C}" destId="{412594CA-AA0D-4D10-8DC9-C4F91DAECDC3}" srcOrd="0" destOrd="0" presId="urn:microsoft.com/office/officeart/2008/layout/SquareAccentList"/>
    <dgm:cxn modelId="{588D962D-7A29-400E-846C-D44AEE2799A5}" type="presOf" srcId="{F88D13EB-CD10-4341-8B6B-7312649F3EF9}" destId="{079E868D-5456-4EC0-A096-76A48DCFDAB1}" srcOrd="0" destOrd="0" presId="urn:microsoft.com/office/officeart/2008/layout/SquareAccentList"/>
    <dgm:cxn modelId="{2C0E066A-B5E2-4AC1-BA22-D4E7488305FB}" type="presOf" srcId="{24638FF1-79F5-480A-AAAD-6E0CA0C99E65}" destId="{E74485AF-E649-4ACE-9887-C5A9648CC2F6}" srcOrd="0" destOrd="0" presId="urn:microsoft.com/office/officeart/2008/layout/SquareAccentList"/>
    <dgm:cxn modelId="{009D796F-9EBF-499A-9FCA-C2A92A9293F5}" srcId="{B259056E-A153-45B5-92F9-0BF00B7A7312}" destId="{24638FF1-79F5-480A-AAAD-6E0CA0C99E65}" srcOrd="1" destOrd="0" parTransId="{C5215F1C-97DC-4B66-B286-92079134E223}" sibTransId="{7C53D737-4133-4F47-9720-5368AC648BDA}"/>
    <dgm:cxn modelId="{F8C1AA53-D871-4480-8F4B-06DEFC5CE53E}" srcId="{B259056E-A153-45B5-92F9-0BF00B7A7312}" destId="{FDCD5D56-504B-430B-B70B-B5F1B081EA8C}" srcOrd="2" destOrd="0" parTransId="{DE6DC705-A894-4C08-B73D-9AC56220E461}" sibTransId="{3E24CFCE-50B6-4224-9FEC-934A002C32F6}"/>
    <dgm:cxn modelId="{C079C27B-D169-4D0A-990F-809D65E9E19C}" type="presOf" srcId="{BCD2BF0C-FC3E-4DCA-9385-6F1EE2F4AF2A}" destId="{C8F3773C-E177-45F9-A9F6-C3E515A72EBF}" srcOrd="0" destOrd="0" presId="urn:microsoft.com/office/officeart/2008/layout/SquareAccentList"/>
    <dgm:cxn modelId="{872A938F-87D8-486D-8F8B-48E0DDACEBB2}" srcId="{BCD2BF0C-FC3E-4DCA-9385-6F1EE2F4AF2A}" destId="{60F03DFD-1F7C-426E-9D9F-77904FB526F8}" srcOrd="0" destOrd="0" parTransId="{8471D9B0-B809-4ECF-9DF1-97B3AAF6F4E4}" sibTransId="{48D81079-B292-4FD3-BA08-8D3C32E5D81B}"/>
    <dgm:cxn modelId="{12670792-3455-4B19-8714-6BEFCD1F185C}" type="presOf" srcId="{9D29E7B5-F3DD-47C3-8EBC-057582B8DC69}" destId="{74331882-4217-4AC1-82FD-62AD4D5581E0}" srcOrd="0" destOrd="0" presId="urn:microsoft.com/office/officeart/2008/layout/SquareAccentList"/>
    <dgm:cxn modelId="{01E7C1AF-99E4-4A3E-96A7-63D07ACF8EEE}" type="presOf" srcId="{5C18A3C1-48F7-4732-B208-02FE09A0D85A}" destId="{D1CE9B8F-D1C7-4D72-AD83-AA23AE40B921}" srcOrd="0" destOrd="0" presId="urn:microsoft.com/office/officeart/2008/layout/SquareAccentList"/>
    <dgm:cxn modelId="{FBACFCB1-37DE-48B4-95E4-70F370F3BB8A}" type="presOf" srcId="{60F03DFD-1F7C-426E-9D9F-77904FB526F8}" destId="{55EFA425-68FE-420D-8243-435ED38A7608}" srcOrd="0" destOrd="0" presId="urn:microsoft.com/office/officeart/2008/layout/SquareAccentList"/>
    <dgm:cxn modelId="{4147F6B6-A0F6-4632-9A75-197449FB4B91}" srcId="{60F03DFD-1F7C-426E-9D9F-77904FB526F8}" destId="{2CAB695A-9833-4B29-8085-6245A66172CF}" srcOrd="0" destOrd="0" parTransId="{E91CA92A-D558-4CD4-851C-753E87D1BE41}" sibTransId="{DDA10457-4EFA-486C-AEC8-DA0BB93443F9}"/>
    <dgm:cxn modelId="{92F67CBC-8E45-4FA8-8177-99D39045715A}" srcId="{BCD2BF0C-FC3E-4DCA-9385-6F1EE2F4AF2A}" destId="{B259056E-A153-45B5-92F9-0BF00B7A7312}" srcOrd="1" destOrd="0" parTransId="{7F39ABA4-D16D-4F10-B658-097759957E8C}" sibTransId="{3C5E775C-1301-4522-9F1B-50B9AA63FE3C}"/>
    <dgm:cxn modelId="{2B003FEC-44FE-42E5-A399-C5A621361F3C}" type="presOf" srcId="{E274B55C-6157-48E7-88E9-942AF33A9350}" destId="{FCA118C2-ABB5-47F5-8340-34EF751FE31C}" srcOrd="0" destOrd="0" presId="urn:microsoft.com/office/officeart/2008/layout/SquareAccentList"/>
    <dgm:cxn modelId="{6AA647EF-3964-41CB-B631-242056F94316}" type="presOf" srcId="{BC503F3E-DFDD-4454-96F0-1C48EFB0A19D}" destId="{3ECCDACE-0CD2-47B2-9309-1B3879D5DC1B}" srcOrd="0" destOrd="0" presId="urn:microsoft.com/office/officeart/2008/layout/SquareAccentList"/>
    <dgm:cxn modelId="{F7317EF5-04D2-44AD-AC85-5F1480E7BFB1}" type="presOf" srcId="{2CAB695A-9833-4B29-8085-6245A66172CF}" destId="{FB7F215D-CE88-4E7E-8FB3-0AFCC05A0F3B}" srcOrd="0" destOrd="0" presId="urn:microsoft.com/office/officeart/2008/layout/SquareAccentList"/>
    <dgm:cxn modelId="{C27C42F9-047C-4228-9B85-B19756404E14}" srcId="{B259056E-A153-45B5-92F9-0BF00B7A7312}" destId="{E274B55C-6157-48E7-88E9-942AF33A9350}" srcOrd="0" destOrd="0" parTransId="{39581524-15DE-403B-B06F-690A74A81CE5}" sibTransId="{F2393013-2F4D-4980-A754-1D7E568DF85A}"/>
    <dgm:cxn modelId="{2DD47D00-022D-472A-B134-89C42C7BA3B3}" type="presParOf" srcId="{C8F3773C-E177-45F9-A9F6-C3E515A72EBF}" destId="{47F2F249-AB03-49C7-88D9-F0509CE13A4C}" srcOrd="0" destOrd="0" presId="urn:microsoft.com/office/officeart/2008/layout/SquareAccentList"/>
    <dgm:cxn modelId="{404105F5-D9B1-4E08-8EC6-A48200E44E70}" type="presParOf" srcId="{47F2F249-AB03-49C7-88D9-F0509CE13A4C}" destId="{CB3322C6-D4F9-466E-98BA-EC8E63EEAE43}" srcOrd="0" destOrd="0" presId="urn:microsoft.com/office/officeart/2008/layout/SquareAccentList"/>
    <dgm:cxn modelId="{FE908671-9BBE-48B6-A361-A22C76911FA2}" type="presParOf" srcId="{CB3322C6-D4F9-466E-98BA-EC8E63EEAE43}" destId="{096610F2-3D51-4E4D-9793-3DA4DCABCE01}" srcOrd="0" destOrd="0" presId="urn:microsoft.com/office/officeart/2008/layout/SquareAccentList"/>
    <dgm:cxn modelId="{15E2AA0D-9763-4108-875E-D662DA3419AD}" type="presParOf" srcId="{CB3322C6-D4F9-466E-98BA-EC8E63EEAE43}" destId="{6A7B996A-6570-4341-ADFD-A3FAACBC44F6}" srcOrd="1" destOrd="0" presId="urn:microsoft.com/office/officeart/2008/layout/SquareAccentList"/>
    <dgm:cxn modelId="{C0D0CDFD-EB5E-4C4F-AE3C-2C74E85F4071}" type="presParOf" srcId="{CB3322C6-D4F9-466E-98BA-EC8E63EEAE43}" destId="{55EFA425-68FE-420D-8243-435ED38A7608}" srcOrd="2" destOrd="0" presId="urn:microsoft.com/office/officeart/2008/layout/SquareAccentList"/>
    <dgm:cxn modelId="{87FC98C2-65E4-4D85-9912-0E6613667950}" type="presParOf" srcId="{47F2F249-AB03-49C7-88D9-F0509CE13A4C}" destId="{7D6BF29B-5181-4962-AED8-CD7071F05745}" srcOrd="1" destOrd="0" presId="urn:microsoft.com/office/officeart/2008/layout/SquareAccentList"/>
    <dgm:cxn modelId="{EA44A27A-BAD0-43B0-A099-2A160B93817F}" type="presParOf" srcId="{7D6BF29B-5181-4962-AED8-CD7071F05745}" destId="{4810B07C-087B-4161-BAE6-2E9399585518}" srcOrd="0" destOrd="0" presId="urn:microsoft.com/office/officeart/2008/layout/SquareAccentList"/>
    <dgm:cxn modelId="{8B754258-D79A-4747-A2B8-CE9553260D7B}" type="presParOf" srcId="{4810B07C-087B-4161-BAE6-2E9399585518}" destId="{7BC29394-374C-423F-B9FC-067757B2A287}" srcOrd="0" destOrd="0" presId="urn:microsoft.com/office/officeart/2008/layout/SquareAccentList"/>
    <dgm:cxn modelId="{332C68C9-6500-4DA8-9B01-DA7A135779A5}" type="presParOf" srcId="{4810B07C-087B-4161-BAE6-2E9399585518}" destId="{FB7F215D-CE88-4E7E-8FB3-0AFCC05A0F3B}" srcOrd="1" destOrd="0" presId="urn:microsoft.com/office/officeart/2008/layout/SquareAccentList"/>
    <dgm:cxn modelId="{07BC9023-930D-4647-8A92-C968211AFCAB}" type="presParOf" srcId="{7D6BF29B-5181-4962-AED8-CD7071F05745}" destId="{BA2E8B7B-7A42-4013-8639-3E77FF518782}" srcOrd="1" destOrd="0" presId="urn:microsoft.com/office/officeart/2008/layout/SquareAccentList"/>
    <dgm:cxn modelId="{13FFF30D-FD22-4E36-998B-53155B9F847E}" type="presParOf" srcId="{BA2E8B7B-7A42-4013-8639-3E77FF518782}" destId="{5065E35B-0077-45A2-B360-E6A734719E73}" srcOrd="0" destOrd="0" presId="urn:microsoft.com/office/officeart/2008/layout/SquareAccentList"/>
    <dgm:cxn modelId="{00D28079-771C-41BE-82A4-77BB646E4EE3}" type="presParOf" srcId="{BA2E8B7B-7A42-4013-8639-3E77FF518782}" destId="{079E868D-5456-4EC0-A096-76A48DCFDAB1}" srcOrd="1" destOrd="0" presId="urn:microsoft.com/office/officeart/2008/layout/SquareAccentList"/>
    <dgm:cxn modelId="{28FAA356-F092-466E-B56D-9080BAB4B0B9}" type="presParOf" srcId="{7D6BF29B-5181-4962-AED8-CD7071F05745}" destId="{DA8D0B91-9A34-4F64-86C0-E83A3F0D9159}" srcOrd="2" destOrd="0" presId="urn:microsoft.com/office/officeart/2008/layout/SquareAccentList"/>
    <dgm:cxn modelId="{F1DCC064-DC73-494B-AAC1-E993942E4812}" type="presParOf" srcId="{DA8D0B91-9A34-4F64-86C0-E83A3F0D9159}" destId="{EE6BBA1E-C96C-4403-A05C-1FB8AD7EC8F2}" srcOrd="0" destOrd="0" presId="urn:microsoft.com/office/officeart/2008/layout/SquareAccentList"/>
    <dgm:cxn modelId="{01963E17-EE00-4D94-AD6F-1EF6BA8131AE}" type="presParOf" srcId="{DA8D0B91-9A34-4F64-86C0-E83A3F0D9159}" destId="{74331882-4217-4AC1-82FD-62AD4D5581E0}" srcOrd="1" destOrd="0" presId="urn:microsoft.com/office/officeart/2008/layout/SquareAccentList"/>
    <dgm:cxn modelId="{61F43A49-E280-4854-9D5C-84401B43C024}" type="presParOf" srcId="{7D6BF29B-5181-4962-AED8-CD7071F05745}" destId="{E375589A-F079-4A96-8DF2-4DBC36CC62C5}" srcOrd="3" destOrd="0" presId="urn:microsoft.com/office/officeart/2008/layout/SquareAccentList"/>
    <dgm:cxn modelId="{F2C78A42-8B8C-427D-A45A-FEAA466A86AA}" type="presParOf" srcId="{E375589A-F079-4A96-8DF2-4DBC36CC62C5}" destId="{4A4077CF-83F5-4001-9BB7-745E76ED0218}" srcOrd="0" destOrd="0" presId="urn:microsoft.com/office/officeart/2008/layout/SquareAccentList"/>
    <dgm:cxn modelId="{63483877-97DF-4E71-9049-E4EB2639D254}" type="presParOf" srcId="{E375589A-F079-4A96-8DF2-4DBC36CC62C5}" destId="{D1CE9B8F-D1C7-4D72-AD83-AA23AE40B921}" srcOrd="1" destOrd="0" presId="urn:microsoft.com/office/officeart/2008/layout/SquareAccentList"/>
    <dgm:cxn modelId="{A74F351A-491D-4F6C-B84C-546DB0F1E230}" type="presParOf" srcId="{C8F3773C-E177-45F9-A9F6-C3E515A72EBF}" destId="{97C90F18-8B54-4142-ADA4-064236E3C4CD}" srcOrd="1" destOrd="0" presId="urn:microsoft.com/office/officeart/2008/layout/SquareAccentList"/>
    <dgm:cxn modelId="{0141751C-100A-4E5F-8EE9-862D3EF48DA0}" type="presParOf" srcId="{97C90F18-8B54-4142-ADA4-064236E3C4CD}" destId="{C6E1A514-A892-4C1F-9711-7D5F6AEB6230}" srcOrd="0" destOrd="0" presId="urn:microsoft.com/office/officeart/2008/layout/SquareAccentList"/>
    <dgm:cxn modelId="{62E8303F-22B1-48F1-BB43-A34BEC63120F}" type="presParOf" srcId="{C6E1A514-A892-4C1F-9711-7D5F6AEB6230}" destId="{A8BE99E3-8F1D-4EF6-AA63-A17024E22AF2}" srcOrd="0" destOrd="0" presId="urn:microsoft.com/office/officeart/2008/layout/SquareAccentList"/>
    <dgm:cxn modelId="{32BE8F4E-1BF7-4EA2-B699-AB44C40F117A}" type="presParOf" srcId="{C6E1A514-A892-4C1F-9711-7D5F6AEB6230}" destId="{89134B43-C969-4BF2-948A-77AE5ED8CAED}" srcOrd="1" destOrd="0" presId="urn:microsoft.com/office/officeart/2008/layout/SquareAccentList"/>
    <dgm:cxn modelId="{9B06BF88-97FB-41FB-A831-9636761E4067}" type="presParOf" srcId="{C6E1A514-A892-4C1F-9711-7D5F6AEB6230}" destId="{703593C7-2FD1-4EE5-AEBB-8ED0C237A020}" srcOrd="2" destOrd="0" presId="urn:microsoft.com/office/officeart/2008/layout/SquareAccentList"/>
    <dgm:cxn modelId="{EC1F152B-7346-4A01-80C5-0FE271C890BC}" type="presParOf" srcId="{97C90F18-8B54-4142-ADA4-064236E3C4CD}" destId="{CA218F1B-CAF0-499F-A861-3DA22C1A890B}" srcOrd="1" destOrd="0" presId="urn:microsoft.com/office/officeart/2008/layout/SquareAccentList"/>
    <dgm:cxn modelId="{C898BB85-7A0B-4D1E-9732-078F4D79A100}" type="presParOf" srcId="{CA218F1B-CAF0-499F-A861-3DA22C1A890B}" destId="{BBEA53E9-DA04-4074-9994-E04E035E1EAA}" srcOrd="0" destOrd="0" presId="urn:microsoft.com/office/officeart/2008/layout/SquareAccentList"/>
    <dgm:cxn modelId="{7436DBF0-C0D6-41CF-9F51-7849405A87FC}" type="presParOf" srcId="{BBEA53E9-DA04-4074-9994-E04E035E1EAA}" destId="{894D0401-29E4-493D-988D-A5F53A9EA55C}" srcOrd="0" destOrd="0" presId="urn:microsoft.com/office/officeart/2008/layout/SquareAccentList"/>
    <dgm:cxn modelId="{DEC095E4-E51E-4A8A-8B28-D2FAD59F2384}" type="presParOf" srcId="{BBEA53E9-DA04-4074-9994-E04E035E1EAA}" destId="{FCA118C2-ABB5-47F5-8340-34EF751FE31C}" srcOrd="1" destOrd="0" presId="urn:microsoft.com/office/officeart/2008/layout/SquareAccentList"/>
    <dgm:cxn modelId="{D407AC56-DAAF-40C6-92A2-A15578E30012}" type="presParOf" srcId="{CA218F1B-CAF0-499F-A861-3DA22C1A890B}" destId="{4565FBF4-5A81-447E-AF2B-208E7E0A4A00}" srcOrd="1" destOrd="0" presId="urn:microsoft.com/office/officeart/2008/layout/SquareAccentList"/>
    <dgm:cxn modelId="{B97F81F6-ABAA-4046-80F0-F82E03BADA81}" type="presParOf" srcId="{4565FBF4-5A81-447E-AF2B-208E7E0A4A00}" destId="{CF6DB034-91F7-44B3-85DF-687F59BB81FC}" srcOrd="0" destOrd="0" presId="urn:microsoft.com/office/officeart/2008/layout/SquareAccentList"/>
    <dgm:cxn modelId="{8B9D43E0-5ADA-487E-8B6A-4E74C0A4C63E}" type="presParOf" srcId="{4565FBF4-5A81-447E-AF2B-208E7E0A4A00}" destId="{E74485AF-E649-4ACE-9887-C5A9648CC2F6}" srcOrd="1" destOrd="0" presId="urn:microsoft.com/office/officeart/2008/layout/SquareAccentList"/>
    <dgm:cxn modelId="{7CA75BF0-9F88-4CAD-B8B6-53CEED799CFD}" type="presParOf" srcId="{CA218F1B-CAF0-499F-A861-3DA22C1A890B}" destId="{CD3746D0-3953-4B40-8CE6-787FBB2657EB}" srcOrd="2" destOrd="0" presId="urn:microsoft.com/office/officeart/2008/layout/SquareAccentList"/>
    <dgm:cxn modelId="{4152D5F6-EA8A-4614-9F29-24F3349ED879}" type="presParOf" srcId="{CD3746D0-3953-4B40-8CE6-787FBB2657EB}" destId="{55260B9A-12F1-45AF-AE47-0CA144C7D557}" srcOrd="0" destOrd="0" presId="urn:microsoft.com/office/officeart/2008/layout/SquareAccentList"/>
    <dgm:cxn modelId="{2A8535AB-B4F5-4FCA-8F4D-CAD62A889D42}" type="presParOf" srcId="{CD3746D0-3953-4B40-8CE6-787FBB2657EB}" destId="{412594CA-AA0D-4D10-8DC9-C4F91DAECDC3}" srcOrd="1" destOrd="0" presId="urn:microsoft.com/office/officeart/2008/layout/SquareAccentList"/>
    <dgm:cxn modelId="{A67AFC50-60A5-48B9-AC69-0727BAE23E11}" type="presParOf" srcId="{CA218F1B-CAF0-499F-A861-3DA22C1A890B}" destId="{64A2E6A3-D7E9-4DE0-85DD-A9D9FFE38F0E}" srcOrd="3" destOrd="0" presId="urn:microsoft.com/office/officeart/2008/layout/SquareAccentList"/>
    <dgm:cxn modelId="{27AD30E7-1DB9-4A89-A904-E7DBFD0F90B5}" type="presParOf" srcId="{64A2E6A3-D7E9-4DE0-85DD-A9D9FFE38F0E}" destId="{820C992E-0739-4569-8BC9-586CA2C45AE9}" srcOrd="0" destOrd="0" presId="urn:microsoft.com/office/officeart/2008/layout/SquareAccentList"/>
    <dgm:cxn modelId="{85D6558B-7802-4BA4-9A8D-00BF583BE471}" type="presParOf" srcId="{64A2E6A3-D7E9-4DE0-85DD-A9D9FFE38F0E}" destId="{3ECCDACE-0CD2-47B2-9309-1B3879D5DC1B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1C7500-84E1-485B-A4E6-992684635544}">
      <dsp:nvSpPr>
        <dsp:cNvPr id="0" name=""/>
        <dsp:cNvSpPr/>
      </dsp:nvSpPr>
      <dsp:spPr>
        <a:xfrm>
          <a:off x="509671" y="0"/>
          <a:ext cx="570995" cy="57099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4833A3-58C5-4632-B94D-08F492044985}">
      <dsp:nvSpPr>
        <dsp:cNvPr id="0" name=""/>
        <dsp:cNvSpPr/>
      </dsp:nvSpPr>
      <dsp:spPr>
        <a:xfrm>
          <a:off x="566771" y="57099"/>
          <a:ext cx="456796" cy="456796"/>
        </a:xfrm>
        <a:prstGeom prst="chord">
          <a:avLst>
            <a:gd name="adj1" fmla="val 0"/>
            <a:gd name="adj2" fmla="val 108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84BD5B-1A5C-47AC-BDB1-E0E279BAE317}">
      <dsp:nvSpPr>
        <dsp:cNvPr id="0" name=""/>
        <dsp:cNvSpPr/>
      </dsp:nvSpPr>
      <dsp:spPr>
        <a:xfrm>
          <a:off x="1199625" y="0"/>
          <a:ext cx="1689196" cy="570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b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занятые</a:t>
          </a:r>
        </a:p>
      </dsp:txBody>
      <dsp:txXfrm>
        <a:off x="1199625" y="0"/>
        <a:ext cx="1689196" cy="570995"/>
      </dsp:txXfrm>
    </dsp:sp>
    <dsp:sp modelId="{D0926352-31C0-4966-8546-2FA3593EFD42}">
      <dsp:nvSpPr>
        <dsp:cNvPr id="0" name=""/>
        <dsp:cNvSpPr/>
      </dsp:nvSpPr>
      <dsp:spPr>
        <a:xfrm>
          <a:off x="3007778" y="0"/>
          <a:ext cx="570995" cy="57099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DE4F68-A288-4CC2-AC37-ADE67A87ED03}">
      <dsp:nvSpPr>
        <dsp:cNvPr id="0" name=""/>
        <dsp:cNvSpPr/>
      </dsp:nvSpPr>
      <dsp:spPr>
        <a:xfrm>
          <a:off x="3064878" y="57099"/>
          <a:ext cx="456796" cy="456796"/>
        </a:xfrm>
        <a:prstGeom prst="chord">
          <a:avLst>
            <a:gd name="adj1" fmla="val 16200000"/>
            <a:gd name="adj2" fmla="val 1620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ACDAB8-B140-47EA-8ADB-21C973B8A1AB}">
      <dsp:nvSpPr>
        <dsp:cNvPr id="0" name=""/>
        <dsp:cNvSpPr/>
      </dsp:nvSpPr>
      <dsp:spPr>
        <a:xfrm>
          <a:off x="3697732" y="0"/>
          <a:ext cx="1689196" cy="570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b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безработные</a:t>
          </a:r>
        </a:p>
      </dsp:txBody>
      <dsp:txXfrm>
        <a:off x="3697732" y="0"/>
        <a:ext cx="1689196" cy="5709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C5BF5D-CDC4-4502-9D1D-9A48466CFC8A}">
      <dsp:nvSpPr>
        <dsp:cNvPr id="0" name=""/>
        <dsp:cNvSpPr/>
      </dsp:nvSpPr>
      <dsp:spPr>
        <a:xfrm>
          <a:off x="4385" y="833512"/>
          <a:ext cx="2636996" cy="48960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сезонная</a:t>
          </a:r>
        </a:p>
      </dsp:txBody>
      <dsp:txXfrm>
        <a:off x="4385" y="833512"/>
        <a:ext cx="2636996" cy="489600"/>
      </dsp:txXfrm>
    </dsp:sp>
    <dsp:sp modelId="{AF7AE815-51D8-41FE-B562-039964EF200B}">
      <dsp:nvSpPr>
        <dsp:cNvPr id="0" name=""/>
        <dsp:cNvSpPr/>
      </dsp:nvSpPr>
      <dsp:spPr>
        <a:xfrm>
          <a:off x="4385" y="1323112"/>
          <a:ext cx="2636996" cy="2194713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Вызвана временным промежутком(сезоном) на рабочую силу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Характерная для с</a:t>
          </a:r>
          <a:r>
            <a:rPr lang="en-US" sz="1700" kern="1200" dirty="0"/>
            <a:t>/</a:t>
          </a:r>
          <a:r>
            <a:rPr lang="ru-RU" sz="1700" kern="1200" dirty="0"/>
            <a:t>х, туризма и др.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Пример: спасители на пляже</a:t>
          </a:r>
        </a:p>
      </dsp:txBody>
      <dsp:txXfrm>
        <a:off x="4385" y="1323112"/>
        <a:ext cx="2636996" cy="2194713"/>
      </dsp:txXfrm>
    </dsp:sp>
    <dsp:sp modelId="{516EA88F-8549-417B-9E05-28CABB0EBF94}">
      <dsp:nvSpPr>
        <dsp:cNvPr id="0" name=""/>
        <dsp:cNvSpPr/>
      </dsp:nvSpPr>
      <dsp:spPr>
        <a:xfrm>
          <a:off x="3010561" y="833512"/>
          <a:ext cx="2636996" cy="489600"/>
        </a:xfrm>
        <a:prstGeom prst="rect">
          <a:avLst/>
        </a:prstGeom>
        <a:gradFill rotWithShape="0">
          <a:gsLst>
            <a:gs pos="0">
              <a:schemeClr val="accent5">
                <a:hueOff val="-2252848"/>
                <a:satOff val="-5806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252848"/>
                <a:satOff val="-5806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252848"/>
                <a:satOff val="-5806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структурная </a:t>
          </a:r>
        </a:p>
      </dsp:txBody>
      <dsp:txXfrm>
        <a:off x="3010561" y="833512"/>
        <a:ext cx="2636996" cy="489600"/>
      </dsp:txXfrm>
    </dsp:sp>
    <dsp:sp modelId="{4ED99B55-2972-46C2-AEF8-BC3CDD82361C}">
      <dsp:nvSpPr>
        <dsp:cNvPr id="0" name=""/>
        <dsp:cNvSpPr/>
      </dsp:nvSpPr>
      <dsp:spPr>
        <a:xfrm>
          <a:off x="3010561" y="1323112"/>
          <a:ext cx="2636996" cy="2194713"/>
        </a:xfrm>
        <a:prstGeom prst="rect">
          <a:avLst/>
        </a:prstGeom>
        <a:solidFill>
          <a:schemeClr val="accent5">
            <a:tint val="40000"/>
            <a:alpha val="90000"/>
            <a:hueOff val="-2246587"/>
            <a:satOff val="-7611"/>
            <a:lumOff val="-976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2246587"/>
              <a:satOff val="-7611"/>
              <a:lumOff val="-976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Вызвана изменением в экономике, устареванием некоторых профессий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Пример: валяльщик валенок</a:t>
          </a:r>
        </a:p>
      </dsp:txBody>
      <dsp:txXfrm>
        <a:off x="3010561" y="1323112"/>
        <a:ext cx="2636996" cy="2194713"/>
      </dsp:txXfrm>
    </dsp:sp>
    <dsp:sp modelId="{57ADD8AB-CE63-477E-B5A7-F66744447CFF}">
      <dsp:nvSpPr>
        <dsp:cNvPr id="0" name=""/>
        <dsp:cNvSpPr/>
      </dsp:nvSpPr>
      <dsp:spPr>
        <a:xfrm>
          <a:off x="6016738" y="833512"/>
          <a:ext cx="2636996" cy="489600"/>
        </a:xfrm>
        <a:prstGeom prst="rect">
          <a:avLst/>
        </a:prstGeom>
        <a:gradFill rotWithShape="0">
          <a:gsLst>
            <a:gs pos="0">
              <a:schemeClr val="accent5">
                <a:hueOff val="-4505695"/>
                <a:satOff val="-11613"/>
                <a:lumOff val="-78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505695"/>
                <a:satOff val="-11613"/>
                <a:lumOff val="-78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505695"/>
                <a:satOff val="-11613"/>
                <a:lumOff val="-78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фрикционная</a:t>
          </a:r>
        </a:p>
      </dsp:txBody>
      <dsp:txXfrm>
        <a:off x="6016738" y="833512"/>
        <a:ext cx="2636996" cy="489600"/>
      </dsp:txXfrm>
    </dsp:sp>
    <dsp:sp modelId="{B2697F8E-376E-4634-8896-A2FCA8BD10A3}">
      <dsp:nvSpPr>
        <dsp:cNvPr id="0" name=""/>
        <dsp:cNvSpPr/>
      </dsp:nvSpPr>
      <dsp:spPr>
        <a:xfrm>
          <a:off x="6016738" y="1323112"/>
          <a:ext cx="2636996" cy="2194713"/>
        </a:xfrm>
        <a:prstGeom prst="rect">
          <a:avLst/>
        </a:prstGeom>
        <a:solidFill>
          <a:schemeClr val="accent5">
            <a:tint val="40000"/>
            <a:alpha val="90000"/>
            <a:hueOff val="-4493175"/>
            <a:satOff val="-15221"/>
            <a:lumOff val="-1952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4493175"/>
              <a:satOff val="-15221"/>
              <a:lumOff val="-195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Связана со временем, необходимым для поиска работы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Пример: выпускники ВУЗов</a:t>
          </a:r>
        </a:p>
      </dsp:txBody>
      <dsp:txXfrm>
        <a:off x="6016738" y="1323112"/>
        <a:ext cx="2636996" cy="2194713"/>
      </dsp:txXfrm>
    </dsp:sp>
    <dsp:sp modelId="{20A957AE-6A39-4376-A85D-063B59F69177}">
      <dsp:nvSpPr>
        <dsp:cNvPr id="0" name=""/>
        <dsp:cNvSpPr/>
      </dsp:nvSpPr>
      <dsp:spPr>
        <a:xfrm>
          <a:off x="9022914" y="833512"/>
          <a:ext cx="2636996" cy="489600"/>
        </a:xfrm>
        <a:prstGeom prst="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циклическая</a:t>
          </a:r>
        </a:p>
      </dsp:txBody>
      <dsp:txXfrm>
        <a:off x="9022914" y="833512"/>
        <a:ext cx="2636996" cy="489600"/>
      </dsp:txXfrm>
    </dsp:sp>
    <dsp:sp modelId="{3C38DCE0-B648-42FB-8FCC-2FC7B85E7D52}">
      <dsp:nvSpPr>
        <dsp:cNvPr id="0" name=""/>
        <dsp:cNvSpPr/>
      </dsp:nvSpPr>
      <dsp:spPr>
        <a:xfrm>
          <a:off x="9022914" y="1323112"/>
          <a:ext cx="2636996" cy="2194713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Вызвана экономическим спадом(кризисом, депрессией)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Сокращение выпуска автозаводами машин привело к увольнению сотрудников</a:t>
          </a:r>
        </a:p>
      </dsp:txBody>
      <dsp:txXfrm>
        <a:off x="9022914" y="1323112"/>
        <a:ext cx="2636996" cy="21947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15CD0-24CD-4F2D-83F1-09C53F13FCDE}">
      <dsp:nvSpPr>
        <dsp:cNvPr id="0" name=""/>
        <dsp:cNvSpPr/>
      </dsp:nvSpPr>
      <dsp:spPr>
        <a:xfrm>
          <a:off x="677862" y="958118"/>
          <a:ext cx="1269503" cy="8467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Официально регистрируемая</a:t>
          </a:r>
        </a:p>
      </dsp:txBody>
      <dsp:txXfrm>
        <a:off x="880983" y="958118"/>
        <a:ext cx="1066383" cy="846759"/>
      </dsp:txXfrm>
    </dsp:sp>
    <dsp:sp modelId="{E9701391-CEA5-46AD-9CFA-53D74815F8AB}">
      <dsp:nvSpPr>
        <dsp:cNvPr id="0" name=""/>
        <dsp:cNvSpPr/>
      </dsp:nvSpPr>
      <dsp:spPr>
        <a:xfrm>
          <a:off x="793" y="619583"/>
          <a:ext cx="846335" cy="8463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открытая</a:t>
          </a:r>
        </a:p>
      </dsp:txBody>
      <dsp:txXfrm>
        <a:off x="124736" y="743526"/>
        <a:ext cx="598449" cy="598449"/>
      </dsp:txXfrm>
    </dsp:sp>
    <dsp:sp modelId="{51A54D7E-9122-44C1-8129-742D3426AF96}">
      <dsp:nvSpPr>
        <dsp:cNvPr id="0" name=""/>
        <dsp:cNvSpPr/>
      </dsp:nvSpPr>
      <dsp:spPr>
        <a:xfrm>
          <a:off x="2793702" y="958118"/>
          <a:ext cx="1269503" cy="8467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Часть населения использует свою рабочую силу  не полностью</a:t>
          </a:r>
        </a:p>
      </dsp:txBody>
      <dsp:txXfrm>
        <a:off x="2996822" y="958118"/>
        <a:ext cx="1066383" cy="846759"/>
      </dsp:txXfrm>
    </dsp:sp>
    <dsp:sp modelId="{A346DEEC-8C85-43A4-BEF8-2744B1DD4E81}">
      <dsp:nvSpPr>
        <dsp:cNvPr id="0" name=""/>
        <dsp:cNvSpPr/>
      </dsp:nvSpPr>
      <dsp:spPr>
        <a:xfrm>
          <a:off x="2793702" y="1804877"/>
          <a:ext cx="1269503" cy="8467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Пример: работа на неполный день, например, с 10 до 13.00</a:t>
          </a:r>
        </a:p>
      </dsp:txBody>
      <dsp:txXfrm>
        <a:off x="2996822" y="1804877"/>
        <a:ext cx="1066383" cy="846759"/>
      </dsp:txXfrm>
    </dsp:sp>
    <dsp:sp modelId="{26134F0B-5BC1-4774-9F1D-0BE7E3128197}">
      <dsp:nvSpPr>
        <dsp:cNvPr id="0" name=""/>
        <dsp:cNvSpPr/>
      </dsp:nvSpPr>
      <dsp:spPr>
        <a:xfrm>
          <a:off x="2116633" y="619583"/>
          <a:ext cx="846335" cy="8463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скрытая</a:t>
          </a:r>
        </a:p>
      </dsp:txBody>
      <dsp:txXfrm>
        <a:off x="2240576" y="743526"/>
        <a:ext cx="598449" cy="5984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C96E0D-D8CD-4923-8245-DC6500319AE0}">
      <dsp:nvSpPr>
        <dsp:cNvPr id="0" name=""/>
        <dsp:cNvSpPr/>
      </dsp:nvSpPr>
      <dsp:spPr>
        <a:xfrm>
          <a:off x="792370" y="1395028"/>
          <a:ext cx="1483955" cy="98979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78232" rIns="78232" bIns="78232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Люди не могут найти работу длительное время</a:t>
          </a:r>
        </a:p>
      </dsp:txBody>
      <dsp:txXfrm>
        <a:off x="1029803" y="1395028"/>
        <a:ext cx="1246522" cy="989798"/>
      </dsp:txXfrm>
    </dsp:sp>
    <dsp:sp modelId="{37E7805A-2511-4662-B525-E0C24571B613}">
      <dsp:nvSpPr>
        <dsp:cNvPr id="0" name=""/>
        <dsp:cNvSpPr/>
      </dsp:nvSpPr>
      <dsp:spPr>
        <a:xfrm>
          <a:off x="927" y="999307"/>
          <a:ext cx="989303" cy="98930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застойная </a:t>
          </a:r>
        </a:p>
      </dsp:txBody>
      <dsp:txXfrm>
        <a:off x="145807" y="1144187"/>
        <a:ext cx="699543" cy="699543"/>
      </dsp:txXfrm>
    </dsp:sp>
    <dsp:sp modelId="{781B5EA2-6FB0-47A2-B0FB-A827151880C0}">
      <dsp:nvSpPr>
        <dsp:cNvPr id="0" name=""/>
        <dsp:cNvSpPr/>
      </dsp:nvSpPr>
      <dsp:spPr>
        <a:xfrm>
          <a:off x="3265629" y="1395028"/>
          <a:ext cx="1483955" cy="98979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78232" rIns="78232" bIns="78232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Временная, не продолжительная. </a:t>
          </a:r>
        </a:p>
      </dsp:txBody>
      <dsp:txXfrm>
        <a:off x="3503061" y="1395028"/>
        <a:ext cx="1246522" cy="989798"/>
      </dsp:txXfrm>
    </dsp:sp>
    <dsp:sp modelId="{E01C6F87-1C1A-4086-B2E3-6CFF170C0BF1}">
      <dsp:nvSpPr>
        <dsp:cNvPr id="0" name=""/>
        <dsp:cNvSpPr/>
      </dsp:nvSpPr>
      <dsp:spPr>
        <a:xfrm>
          <a:off x="2474186" y="999307"/>
          <a:ext cx="989303" cy="98930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текучая</a:t>
          </a:r>
        </a:p>
      </dsp:txBody>
      <dsp:txXfrm>
        <a:off x="2619066" y="1144187"/>
        <a:ext cx="699543" cy="6995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6610F2-3D51-4E4D-9793-3DA4DCABCE01}">
      <dsp:nvSpPr>
        <dsp:cNvPr id="0" name=""/>
        <dsp:cNvSpPr/>
      </dsp:nvSpPr>
      <dsp:spPr>
        <a:xfrm>
          <a:off x="1067579" y="863976"/>
          <a:ext cx="4088020" cy="4809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7B996A-6570-4341-ADFD-A3FAACBC44F6}">
      <dsp:nvSpPr>
        <dsp:cNvPr id="0" name=""/>
        <dsp:cNvSpPr/>
      </dsp:nvSpPr>
      <dsp:spPr>
        <a:xfrm>
          <a:off x="1067579" y="1044599"/>
          <a:ext cx="300320" cy="3003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EFA425-68FE-420D-8243-435ED38A7608}">
      <dsp:nvSpPr>
        <dsp:cNvPr id="0" name=""/>
        <dsp:cNvSpPr/>
      </dsp:nvSpPr>
      <dsp:spPr>
        <a:xfrm>
          <a:off x="1067579" y="0"/>
          <a:ext cx="4088020" cy="863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400" kern="1200" dirty="0"/>
            <a:t>Положительные </a:t>
          </a:r>
        </a:p>
      </dsp:txBody>
      <dsp:txXfrm>
        <a:off x="1067579" y="0"/>
        <a:ext cx="4088020" cy="863976"/>
      </dsp:txXfrm>
    </dsp:sp>
    <dsp:sp modelId="{7BC29394-374C-423F-B9FC-067757B2A287}">
      <dsp:nvSpPr>
        <dsp:cNvPr id="0" name=""/>
        <dsp:cNvSpPr/>
      </dsp:nvSpPr>
      <dsp:spPr>
        <a:xfrm>
          <a:off x="1067579" y="1744638"/>
          <a:ext cx="300313" cy="3003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7F215D-CE88-4E7E-8FB3-0AFCC05A0F3B}">
      <dsp:nvSpPr>
        <dsp:cNvPr id="0" name=""/>
        <dsp:cNvSpPr/>
      </dsp:nvSpPr>
      <dsp:spPr>
        <a:xfrm>
          <a:off x="1353740" y="1544779"/>
          <a:ext cx="3801858" cy="700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Рост производительности труда</a:t>
          </a:r>
        </a:p>
      </dsp:txBody>
      <dsp:txXfrm>
        <a:off x="1353740" y="1544779"/>
        <a:ext cx="3801858" cy="700031"/>
      </dsp:txXfrm>
    </dsp:sp>
    <dsp:sp modelId="{5065E35B-0077-45A2-B360-E6A734719E73}">
      <dsp:nvSpPr>
        <dsp:cNvPr id="0" name=""/>
        <dsp:cNvSpPr/>
      </dsp:nvSpPr>
      <dsp:spPr>
        <a:xfrm>
          <a:off x="1067579" y="2444669"/>
          <a:ext cx="300313" cy="3003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9E868D-5456-4EC0-A096-76A48DCFDAB1}">
      <dsp:nvSpPr>
        <dsp:cNvPr id="0" name=""/>
        <dsp:cNvSpPr/>
      </dsp:nvSpPr>
      <dsp:spPr>
        <a:xfrm>
          <a:off x="1353740" y="2244810"/>
          <a:ext cx="3801858" cy="700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Мотивация к повышению квалификации</a:t>
          </a:r>
        </a:p>
      </dsp:txBody>
      <dsp:txXfrm>
        <a:off x="1353740" y="2244810"/>
        <a:ext cx="3801858" cy="700031"/>
      </dsp:txXfrm>
    </dsp:sp>
    <dsp:sp modelId="{EE6BBA1E-C96C-4403-A05C-1FB8AD7EC8F2}">
      <dsp:nvSpPr>
        <dsp:cNvPr id="0" name=""/>
        <dsp:cNvSpPr/>
      </dsp:nvSpPr>
      <dsp:spPr>
        <a:xfrm>
          <a:off x="1067579" y="3144700"/>
          <a:ext cx="300313" cy="3003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331882-4217-4AC1-82FD-62AD4D5581E0}">
      <dsp:nvSpPr>
        <dsp:cNvPr id="0" name=""/>
        <dsp:cNvSpPr/>
      </dsp:nvSpPr>
      <dsp:spPr>
        <a:xfrm>
          <a:off x="1353740" y="2944841"/>
          <a:ext cx="3801858" cy="700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Усиление трудовой дисциплины</a:t>
          </a:r>
        </a:p>
      </dsp:txBody>
      <dsp:txXfrm>
        <a:off x="1353740" y="2944841"/>
        <a:ext cx="3801858" cy="700031"/>
      </dsp:txXfrm>
    </dsp:sp>
    <dsp:sp modelId="{4A4077CF-83F5-4001-9BB7-745E76ED0218}">
      <dsp:nvSpPr>
        <dsp:cNvPr id="0" name=""/>
        <dsp:cNvSpPr/>
      </dsp:nvSpPr>
      <dsp:spPr>
        <a:xfrm>
          <a:off x="1067579" y="3844731"/>
          <a:ext cx="300313" cy="3003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CE9B8F-D1C7-4D72-AD83-AA23AE40B921}">
      <dsp:nvSpPr>
        <dsp:cNvPr id="0" name=""/>
        <dsp:cNvSpPr/>
      </dsp:nvSpPr>
      <dsp:spPr>
        <a:xfrm>
          <a:off x="1353740" y="3644872"/>
          <a:ext cx="3801858" cy="700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Создание резерва рабочей силы для перестройки экономики</a:t>
          </a:r>
        </a:p>
      </dsp:txBody>
      <dsp:txXfrm>
        <a:off x="1353740" y="3644872"/>
        <a:ext cx="3801858" cy="700031"/>
      </dsp:txXfrm>
    </dsp:sp>
    <dsp:sp modelId="{A8BE99E3-8F1D-4EF6-AA63-A17024E22AF2}">
      <dsp:nvSpPr>
        <dsp:cNvPr id="0" name=""/>
        <dsp:cNvSpPr/>
      </dsp:nvSpPr>
      <dsp:spPr>
        <a:xfrm>
          <a:off x="5360000" y="863976"/>
          <a:ext cx="4088020" cy="4809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134B43-C969-4BF2-948A-77AE5ED8CAED}">
      <dsp:nvSpPr>
        <dsp:cNvPr id="0" name=""/>
        <dsp:cNvSpPr/>
      </dsp:nvSpPr>
      <dsp:spPr>
        <a:xfrm>
          <a:off x="5360000" y="1044599"/>
          <a:ext cx="300320" cy="3003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3593C7-2FD1-4EE5-AEBB-8ED0C237A020}">
      <dsp:nvSpPr>
        <dsp:cNvPr id="0" name=""/>
        <dsp:cNvSpPr/>
      </dsp:nvSpPr>
      <dsp:spPr>
        <a:xfrm>
          <a:off x="5360000" y="0"/>
          <a:ext cx="4088020" cy="863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400" kern="1200" dirty="0"/>
            <a:t>Отрицательные </a:t>
          </a:r>
        </a:p>
      </dsp:txBody>
      <dsp:txXfrm>
        <a:off x="5360000" y="0"/>
        <a:ext cx="4088020" cy="863976"/>
      </dsp:txXfrm>
    </dsp:sp>
    <dsp:sp modelId="{894D0401-29E4-493D-988D-A5F53A9EA55C}">
      <dsp:nvSpPr>
        <dsp:cNvPr id="0" name=""/>
        <dsp:cNvSpPr/>
      </dsp:nvSpPr>
      <dsp:spPr>
        <a:xfrm>
          <a:off x="5360000" y="1744638"/>
          <a:ext cx="300313" cy="3003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A118C2-ABB5-47F5-8340-34EF751FE31C}">
      <dsp:nvSpPr>
        <dsp:cNvPr id="0" name=""/>
        <dsp:cNvSpPr/>
      </dsp:nvSpPr>
      <dsp:spPr>
        <a:xfrm>
          <a:off x="5646161" y="1544779"/>
          <a:ext cx="3801858" cy="700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Снижение уровня жизни </a:t>
          </a:r>
        </a:p>
      </dsp:txBody>
      <dsp:txXfrm>
        <a:off x="5646161" y="1544779"/>
        <a:ext cx="3801858" cy="700031"/>
      </dsp:txXfrm>
    </dsp:sp>
    <dsp:sp modelId="{CF6DB034-91F7-44B3-85DF-687F59BB81FC}">
      <dsp:nvSpPr>
        <dsp:cNvPr id="0" name=""/>
        <dsp:cNvSpPr/>
      </dsp:nvSpPr>
      <dsp:spPr>
        <a:xfrm>
          <a:off x="5360000" y="2444669"/>
          <a:ext cx="300313" cy="3003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4485AF-E649-4ACE-9887-C5A9648CC2F6}">
      <dsp:nvSpPr>
        <dsp:cNvPr id="0" name=""/>
        <dsp:cNvSpPr/>
      </dsp:nvSpPr>
      <dsp:spPr>
        <a:xfrm>
          <a:off x="5646161" y="2244810"/>
          <a:ext cx="3801858" cy="700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Рост преступности</a:t>
          </a:r>
        </a:p>
      </dsp:txBody>
      <dsp:txXfrm>
        <a:off x="5646161" y="2244810"/>
        <a:ext cx="3801858" cy="700031"/>
      </dsp:txXfrm>
    </dsp:sp>
    <dsp:sp modelId="{55260B9A-12F1-45AF-AE47-0CA144C7D557}">
      <dsp:nvSpPr>
        <dsp:cNvPr id="0" name=""/>
        <dsp:cNvSpPr/>
      </dsp:nvSpPr>
      <dsp:spPr>
        <a:xfrm>
          <a:off x="5360000" y="3144700"/>
          <a:ext cx="300313" cy="3003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2594CA-AA0D-4D10-8DC9-C4F91DAECDC3}">
      <dsp:nvSpPr>
        <dsp:cNvPr id="0" name=""/>
        <dsp:cNvSpPr/>
      </dsp:nvSpPr>
      <dsp:spPr>
        <a:xfrm>
          <a:off x="5646161" y="2944841"/>
          <a:ext cx="3801858" cy="700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Рост недовольства властью</a:t>
          </a:r>
        </a:p>
      </dsp:txBody>
      <dsp:txXfrm>
        <a:off x="5646161" y="2944841"/>
        <a:ext cx="3801858" cy="700031"/>
      </dsp:txXfrm>
    </dsp:sp>
    <dsp:sp modelId="{820C992E-0739-4569-8BC9-586CA2C45AE9}">
      <dsp:nvSpPr>
        <dsp:cNvPr id="0" name=""/>
        <dsp:cNvSpPr/>
      </dsp:nvSpPr>
      <dsp:spPr>
        <a:xfrm>
          <a:off x="5360000" y="3844731"/>
          <a:ext cx="300313" cy="3003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CCDACE-0CD2-47B2-9309-1B3879D5DC1B}">
      <dsp:nvSpPr>
        <dsp:cNvPr id="0" name=""/>
        <dsp:cNvSpPr/>
      </dsp:nvSpPr>
      <dsp:spPr>
        <a:xfrm>
          <a:off x="5646161" y="3644872"/>
          <a:ext cx="3801858" cy="700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и др.</a:t>
          </a:r>
        </a:p>
      </dsp:txBody>
      <dsp:txXfrm>
        <a:off x="5646161" y="3644872"/>
        <a:ext cx="3801858" cy="7000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C4969E-6C64-4222-806E-72EB2CF1FF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D9CFB2-A9C7-4FB9-8547-FC8C9DFC0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BCBA8C-F8DE-497C-BEE2-FF2DEB927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D2E-28D0-4055-A3A3-43B01775445C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79C395-3AB6-4C91-AD12-4ED995400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D23534-C87E-438A-8EFE-B3744BE3E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9E72-645C-4765-A463-16B07E53EA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621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B218AF-A12D-4732-96CB-49A2026D0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9EF0A5A-CE3B-40B9-9C54-0EBCB9C773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1661E7-43EC-41E9-AA9A-65884355A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D2E-28D0-4055-A3A3-43B01775445C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8B3F99-CBDD-49A6-904F-C8C8EE766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DDD4327-A423-42F9-8218-5DD24B67C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9E72-645C-4765-A463-16B07E53EA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83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FBF3C2D-E452-4434-9EDF-B0363B4102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DA97291-831F-40E7-87EB-C89DF7CF9B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BD2B5A-2A97-4087-B90B-F99406FB9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D2E-28D0-4055-A3A3-43B01775445C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0B29BD-05FE-4712-8D47-844D40523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E00A81-6300-412F-9052-8F85A1FEB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9E72-645C-4765-A463-16B07E53EA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166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4E4B4F-3B74-4329-B508-EC88930FE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E86DA6-8C19-47F4-B72E-3182FD4F7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27A7B9-D968-47B9-AB1D-BB5852DCD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D2E-28D0-4055-A3A3-43B01775445C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BD2A83-8348-4BBE-96E0-4968791D1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E618B5-E005-4115-9ED8-6515E9C4F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9E72-645C-4765-A463-16B07E53EA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102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B5E5CA-D07F-4275-B0AB-D03718199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49B0EFE-6503-49E8-B221-BB5648B99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1C46F1-1C9A-4138-AF05-6E1DDC1BF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D2E-28D0-4055-A3A3-43B01775445C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9D381A-FA2F-4F13-A59B-E3B0198AD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3770A0-B860-413C-B393-DC23DF113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9E72-645C-4765-A463-16B07E53EA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185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9883E4-B615-4471-B593-DEBF43557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E15032-7E20-4E61-BBCA-1D47BEFE9D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21B4B20-555E-42FF-972D-27A415F4EB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0AF7D2F-B2C7-4580-BCDA-C34B8046B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D2E-28D0-4055-A3A3-43B01775445C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8EEE347-047C-4E29-A494-BE393446E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729186B-C7A8-47DA-8F1F-7485419D5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9E72-645C-4765-A463-16B07E53EA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116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E4A4A5-C12C-421E-A62A-6D3FA448E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22997F-B030-45BC-BAD4-A789C471E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1ADE27E-0101-424C-9462-42DBE0FB57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E18296F-7D56-48BD-809D-4C0376DBD6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E5896D2-05E8-45AF-A33A-3BEFB7CA7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FB469E9-D99A-4AC7-82E6-1BDBBA971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D2E-28D0-4055-A3A3-43B01775445C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E9B8321-C07B-47AA-B963-5C6926E51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B5CBF97-A6F0-4B85-A363-A19E988F5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9E72-645C-4765-A463-16B07E53EA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365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55FDF2-54AB-4FE3-879B-69044C653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49360A6-09F5-4E87-9910-2B647862E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D2E-28D0-4055-A3A3-43B01775445C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9FCF890-7732-49C2-9937-3F40F64AA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FEC7FE6-B3F9-47F8-B36A-CEB609646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9E72-645C-4765-A463-16B07E53EA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863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D611D7-9BCE-4F92-B78F-680D53C8A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D2E-28D0-4055-A3A3-43B01775445C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82D008A-1DB6-4EE4-9C67-96B77E59C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386C909-08E0-409A-B4EB-079A15F1A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9E72-645C-4765-A463-16B07E53EA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328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99DF5-A556-444C-B31A-8D85CF15C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9F83E5-6193-4DC2-967C-32A421C3F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9AC73DC-71E2-4899-81DB-7D6D7D7E01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8BCA34-CA5E-4F2B-A3A9-32394A871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D2E-28D0-4055-A3A3-43B01775445C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15E4327-1087-4DD7-9D18-3D2D6B042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242DB2A-187A-4046-B441-3957A0F41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9E72-645C-4765-A463-16B07E53EA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082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3413B5-121C-4EBE-9550-5593010A5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2D1338-6BBE-4902-9412-6979592337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B87D9DF-52D0-4367-9407-D94C27AA3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4C3E3B-3D89-4383-83A3-B7FF12446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D2E-28D0-4055-A3A3-43B01775445C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856AD3-9B80-444D-8A6C-680B8CAAC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44880-2DEE-4B44-AEF4-3620F2B58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9E72-645C-4765-A463-16B07E53EA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46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C965E2-A516-46B1-9220-46E40BE81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2DD2CF-3179-4D97-8C87-A1273D3AD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88B183-CFDE-4D50-88F1-5E281EF9A3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FDD2E-28D0-4055-A3A3-43B01775445C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11CBD1-0ECB-4C47-92F1-F1279C0B76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A13D0A-E1D0-45AB-BCBC-5E1775D89F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69E72-645C-4765-A463-16B07E53EA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99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ADF8D9-3607-4E27-8F88-BDA9357975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Рынок труда. Безработица.</a:t>
            </a:r>
          </a:p>
        </p:txBody>
      </p:sp>
    </p:spTree>
    <p:extLst>
      <p:ext uri="{BB962C8B-B14F-4D97-AF65-F5344CB8AC3E}">
        <p14:creationId xmlns:p14="http://schemas.microsoft.com/office/powerpoint/2010/main" val="2770957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D8F627-541B-4711-9034-EC100EF38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Рынок труда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сфера формирования спроса и предложения рабочей силы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F4C7A6-B566-42E4-B06F-0944FBC4E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3679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Работодатель – покупатель трудовых услуг</a:t>
            </a:r>
          </a:p>
          <a:p>
            <a:pPr marL="0" indent="0">
              <a:buNone/>
            </a:pPr>
            <a:r>
              <a:rPr lang="ru-RU" dirty="0"/>
              <a:t>Работник – продавец торговых услуг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Спрос на труд – платежеспособная потребность работодателей в рабочей силе (кол-во вакансий)</a:t>
            </a:r>
          </a:p>
          <a:p>
            <a:pPr marL="0" indent="0">
              <a:buNone/>
            </a:pPr>
            <a:r>
              <a:rPr lang="ru-RU" dirty="0"/>
              <a:t>Предложение  на труд – число экономически активного населения, предлагающего свои услуги на рынке труда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5464CE9D-8AF7-4D96-830E-771C5C95513D}"/>
              </a:ext>
            </a:extLst>
          </p:cNvPr>
          <p:cNvSpPr/>
          <p:nvPr/>
        </p:nvSpPr>
        <p:spPr>
          <a:xfrm>
            <a:off x="2794475" y="5862415"/>
            <a:ext cx="6785361" cy="7776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спрос РС меньше предложения, то это БЕЗРАБОТИЦА</a:t>
            </a:r>
          </a:p>
        </p:txBody>
      </p:sp>
    </p:spTree>
    <p:extLst>
      <p:ext uri="{BB962C8B-B14F-4D97-AF65-F5344CB8AC3E}">
        <p14:creationId xmlns:p14="http://schemas.microsoft.com/office/powerpoint/2010/main" val="815888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E28CAB-CCBB-4413-9221-5C10EC60B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Особенности рынка труда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3C0C52-2AD9-489D-AB91-9CC69C7C0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8978"/>
            <a:ext cx="10515600" cy="350212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формируется спроси на услуги определенного типа;</a:t>
            </a:r>
          </a:p>
          <a:p>
            <a:pPr marL="0" indent="0">
              <a:buNone/>
            </a:pPr>
            <a:endParaRPr lang="ru-RU" dirty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рынок труда имеет дело с особым ресурсом – человеческим капиталом;</a:t>
            </a:r>
          </a:p>
          <a:p>
            <a:pPr marL="0" indent="0">
              <a:buNone/>
            </a:pPr>
            <a:endParaRPr lang="ru-RU" dirty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на рынке труда покупают только трудовые ресурсы.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F93E61-94FA-4867-A6D1-28AE57F0F2DC}"/>
              </a:ext>
            </a:extLst>
          </p:cNvPr>
          <p:cNvSpPr txBox="1"/>
          <p:nvPr/>
        </p:nvSpPr>
        <p:spPr>
          <a:xfrm>
            <a:off x="1982624" y="4930923"/>
            <a:ext cx="8400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Рабочая сила = экономически активное население: занятые + </a:t>
            </a:r>
            <a:r>
              <a:rPr lang="ru-RU" dirty="0" err="1"/>
              <a:t>безработыне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9005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B24B0C-4A46-4A7A-9956-525275B4A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Безработица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социально – экономическое явление, при котором часть трудоспособного населения, не может найти работу, хотя готова и желает трудиться.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C257859-4EC6-490E-BC17-A3A2C9DBB8AE}"/>
              </a:ext>
            </a:extLst>
          </p:cNvPr>
          <p:cNvSpPr/>
          <p:nvPr/>
        </p:nvSpPr>
        <p:spPr>
          <a:xfrm>
            <a:off x="7725398" y="1733417"/>
            <a:ext cx="4022221" cy="27915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Кто не входит в общий уровень безработицы:</a:t>
            </a:r>
          </a:p>
          <a:p>
            <a:pPr algn="ctr"/>
            <a:r>
              <a:rPr lang="ru-RU" dirty="0"/>
              <a:t> </a:t>
            </a:r>
          </a:p>
          <a:p>
            <a:pPr marL="285750" indent="-285750" algn="ctr">
              <a:buFontTx/>
              <a:buChar char="-"/>
            </a:pPr>
            <a:r>
              <a:rPr lang="ru-RU" dirty="0"/>
              <a:t>Дети до 16</a:t>
            </a:r>
          </a:p>
          <a:p>
            <a:pPr marL="285750" indent="-285750" algn="ctr">
              <a:buFontTx/>
              <a:buChar char="-"/>
            </a:pPr>
            <a:r>
              <a:rPr lang="ru-RU" dirty="0"/>
              <a:t>Студенты</a:t>
            </a:r>
          </a:p>
          <a:p>
            <a:pPr marL="285750" indent="-285750" algn="ctr">
              <a:buFontTx/>
              <a:buChar char="-"/>
            </a:pPr>
            <a:r>
              <a:rPr lang="ru-RU" dirty="0"/>
              <a:t>Военнослужащие</a:t>
            </a:r>
          </a:p>
          <a:p>
            <a:pPr marL="285750" indent="-285750" algn="ctr">
              <a:buFontTx/>
              <a:buChar char="-"/>
            </a:pPr>
            <a:r>
              <a:rPr lang="ru-RU" dirty="0"/>
              <a:t>Трудоспособные, но не ищущие работу;</a:t>
            </a:r>
          </a:p>
          <a:p>
            <a:pPr marL="285750" indent="-285750" algn="ctr">
              <a:buFontTx/>
              <a:buChar char="-"/>
            </a:pPr>
            <a:r>
              <a:rPr lang="ru-RU" dirty="0"/>
              <a:t>Пенсионеры(муж. до 65, жен до 60) </a:t>
            </a: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51B3CC7C-17B6-4F7E-A23C-C230C5F7B7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1543669"/>
              </p:ext>
            </p:extLst>
          </p:nvPr>
        </p:nvGraphicFramePr>
        <p:xfrm>
          <a:off x="444381" y="2691924"/>
          <a:ext cx="5896600" cy="2973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77CCCE30-2DB2-495F-8FF3-E07C5E0842AD}"/>
              </a:ext>
            </a:extLst>
          </p:cNvPr>
          <p:cNvSpPr/>
          <p:nvPr/>
        </p:nvSpPr>
        <p:spPr>
          <a:xfrm>
            <a:off x="5604616" y="5236642"/>
            <a:ext cx="4811282" cy="125623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Естественный уровень безработицы – такой уровень безработицы, при котором обеспечена полная занятость рабочей силы т.е. все кто желает найти работу – ее находят.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389F45B-E896-4C90-9246-B68D4DBB1C8E}"/>
              </a:ext>
            </a:extLst>
          </p:cNvPr>
          <p:cNvSpPr txBox="1"/>
          <p:nvPr/>
        </p:nvSpPr>
        <p:spPr>
          <a:xfrm>
            <a:off x="1044723" y="3922872"/>
            <a:ext cx="41667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Рабочая сила = экономически активное население: </a:t>
            </a:r>
          </a:p>
          <a:p>
            <a:pPr algn="ctr"/>
            <a:r>
              <a:rPr lang="ru-RU" sz="2400" dirty="0"/>
              <a:t>занятые + безработные</a:t>
            </a:r>
          </a:p>
        </p:txBody>
      </p:sp>
    </p:spTree>
    <p:extLst>
      <p:ext uri="{BB962C8B-B14F-4D97-AF65-F5344CB8AC3E}">
        <p14:creationId xmlns:p14="http://schemas.microsoft.com/office/powerpoint/2010/main" val="1243966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DF4825-40AB-43C1-914F-4835A349F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Причины безработицы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956982-0F99-44E3-928C-C918E63E5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Кризисные явления в государстве;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Низкая мотивация к трудовой деятельности;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Низкая заработная плата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Сокращение производства</a:t>
            </a:r>
          </a:p>
          <a:p>
            <a:pPr marL="0" indent="0">
              <a:buNone/>
            </a:pPr>
            <a:r>
              <a:rPr lang="ru-RU" dirty="0"/>
              <a:t>			и т.д.</a:t>
            </a:r>
          </a:p>
        </p:txBody>
      </p:sp>
    </p:spTree>
    <p:extLst>
      <p:ext uri="{BB962C8B-B14F-4D97-AF65-F5344CB8AC3E}">
        <p14:creationId xmlns:p14="http://schemas.microsoft.com/office/powerpoint/2010/main" val="2723585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8AAEEF-49C9-46A2-B540-C3FF5EC09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Виды безработицы: по причине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316192E-2B98-40B6-9DA7-81939EA0F7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498717"/>
              </p:ext>
            </p:extLst>
          </p:nvPr>
        </p:nvGraphicFramePr>
        <p:xfrm>
          <a:off x="222902" y="1757259"/>
          <a:ext cx="1166429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2480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16CEFD7E-7149-44E2-9F0D-C1ABB3D796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7822248"/>
              </p:ext>
            </p:extLst>
          </p:nvPr>
        </p:nvGraphicFramePr>
        <p:xfrm>
          <a:off x="1228695" y="706849"/>
          <a:ext cx="4064000" cy="3271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AB24242-A795-44C6-A583-47AE0BA7F8B6}"/>
              </a:ext>
            </a:extLst>
          </p:cNvPr>
          <p:cNvSpPr/>
          <p:nvPr/>
        </p:nvSpPr>
        <p:spPr>
          <a:xfrm>
            <a:off x="1811708" y="427290"/>
            <a:ext cx="2615013" cy="58966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 форме</a:t>
            </a: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72385D48-0CA2-4DF7-BFCB-F0D004FFF0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8189595"/>
              </p:ext>
            </p:extLst>
          </p:nvPr>
        </p:nvGraphicFramePr>
        <p:xfrm>
          <a:off x="6605899" y="495657"/>
          <a:ext cx="4750512" cy="3384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9FE716E-B6C7-4445-B3D4-1DFD36053CA0}"/>
              </a:ext>
            </a:extLst>
          </p:cNvPr>
          <p:cNvSpPr/>
          <p:nvPr/>
        </p:nvSpPr>
        <p:spPr>
          <a:xfrm>
            <a:off x="7742490" y="427290"/>
            <a:ext cx="2948299" cy="5896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 продолжительности</a:t>
            </a:r>
          </a:p>
        </p:txBody>
      </p:sp>
      <p:sp>
        <p:nvSpPr>
          <p:cNvPr id="9" name="Выноска: изогнутая линия 8">
            <a:extLst>
              <a:ext uri="{FF2B5EF4-FFF2-40B4-BE49-F238E27FC236}">
                <a16:creationId xmlns:a16="http://schemas.microsoft.com/office/drawing/2014/main" id="{52FE6702-2F05-401B-A29C-BF9D572D209F}"/>
              </a:ext>
            </a:extLst>
          </p:cNvPr>
          <p:cNvSpPr/>
          <p:nvPr/>
        </p:nvSpPr>
        <p:spPr>
          <a:xfrm>
            <a:off x="3952430" y="4159350"/>
            <a:ext cx="5559039" cy="1700613"/>
          </a:xfrm>
          <a:prstGeom prst="borderCallout2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масштабу: </a:t>
            </a:r>
            <a:r>
              <a:rPr lang="ru-RU" dirty="0">
                <a:solidFill>
                  <a:schemeClr val="tx1"/>
                </a:solidFill>
              </a:rPr>
              <a:t>массовая и индивидуальная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чьей инициативе: </a:t>
            </a:r>
            <a:r>
              <a:rPr lang="ru-RU" dirty="0">
                <a:solidFill>
                  <a:schemeClr val="tx1"/>
                </a:solidFill>
              </a:rPr>
              <a:t>вынужденная и добровольная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065BB4B-5F30-498E-BBD7-C68E6F25360C}"/>
              </a:ext>
            </a:extLst>
          </p:cNvPr>
          <p:cNvSpPr/>
          <p:nvPr/>
        </p:nvSpPr>
        <p:spPr>
          <a:xfrm>
            <a:off x="1495514" y="4522545"/>
            <a:ext cx="1862983" cy="9742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Безработица</a:t>
            </a:r>
          </a:p>
        </p:txBody>
      </p:sp>
    </p:spTree>
    <p:extLst>
      <p:ext uri="{BB962C8B-B14F-4D97-AF65-F5344CB8AC3E}">
        <p14:creationId xmlns:p14="http://schemas.microsoft.com/office/powerpoint/2010/main" val="2691880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89D87E-BCE1-4B6E-B0B0-8F92E6C20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2561"/>
          </a:xfrm>
        </p:spPr>
        <p:txBody>
          <a:bodyPr/>
          <a:lstStyle/>
          <a:p>
            <a:pPr algn="ctr"/>
            <a:r>
              <a:rPr lang="ru-RU" dirty="0"/>
              <a:t>Последствия безработицы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6AE11A8-CA8D-490B-A0F1-59EBCE41F1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893153"/>
              </p:ext>
            </p:extLst>
          </p:nvPr>
        </p:nvGraphicFramePr>
        <p:xfrm>
          <a:off x="-349666" y="1329970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узырек для мыслей: облако 4">
            <a:extLst>
              <a:ext uri="{FF2B5EF4-FFF2-40B4-BE49-F238E27FC236}">
                <a16:creationId xmlns:a16="http://schemas.microsoft.com/office/drawing/2014/main" id="{2C811C8A-8FA9-4AC0-B203-60060C122F92}"/>
              </a:ext>
            </a:extLst>
          </p:cNvPr>
          <p:cNvSpPr/>
          <p:nvPr/>
        </p:nvSpPr>
        <p:spPr>
          <a:xfrm>
            <a:off x="8742348" y="3565939"/>
            <a:ext cx="3030908" cy="2484483"/>
          </a:xfrm>
          <a:prstGeom prst="cloud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Гос-во должно предпринимать меры по борьбе с безработицей </a:t>
            </a:r>
          </a:p>
        </p:txBody>
      </p:sp>
    </p:spTree>
    <p:extLst>
      <p:ext uri="{BB962C8B-B14F-4D97-AF65-F5344CB8AC3E}">
        <p14:creationId xmlns:p14="http://schemas.microsoft.com/office/powerpoint/2010/main" val="3350546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12B70F-A1C5-4A18-A6A5-D27C1ECEA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Способы борьбы с безработицей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7B2FE7-63CC-4F49-BACB-7DFA85FE9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 создание новых рабочих мест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 информирование о существующих вакансиях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 переквалификация граждан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 сокращение пособия по безработице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 поддержка малого бизнеса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Содействие выезда граждан в регионы, где не хватает рабочих рук</a:t>
            </a:r>
          </a:p>
          <a:p>
            <a:pPr marL="0" indent="0">
              <a:buNone/>
            </a:pPr>
            <a:r>
              <a:rPr lang="ru-RU" dirty="0"/>
              <a:t>  			и др. </a:t>
            </a:r>
          </a:p>
        </p:txBody>
      </p:sp>
    </p:spTree>
    <p:extLst>
      <p:ext uri="{BB962C8B-B14F-4D97-AF65-F5344CB8AC3E}">
        <p14:creationId xmlns:p14="http://schemas.microsoft.com/office/powerpoint/2010/main" val="2183496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442</Words>
  <Application>Microsoft Office PowerPoint</Application>
  <PresentationFormat>Широкоэкранный</PresentationFormat>
  <Paragraphs>84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Тема Office</vt:lpstr>
      <vt:lpstr>Рынок труда. Безработица.</vt:lpstr>
      <vt:lpstr>Рынок труда – сфера формирования спроса и предложения рабочей силы</vt:lpstr>
      <vt:lpstr>Особенности рынка труда</vt:lpstr>
      <vt:lpstr>Безработица – социально – экономическое явление, при котором часть трудоспособного населения, не может найти работу, хотя готова и желает трудиться. </vt:lpstr>
      <vt:lpstr>Причины безработицы</vt:lpstr>
      <vt:lpstr>Виды безработицы: по причине</vt:lpstr>
      <vt:lpstr>Презентация PowerPoint</vt:lpstr>
      <vt:lpstr>Последствия безработицы</vt:lpstr>
      <vt:lpstr>Способы борьбы с безработицей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Рынок труда. Безработица.</dc:title>
  <dc:creator>Mikhail Fukalov</dc:creator>
  <cp:lastModifiedBy>Mikhail Fukalov</cp:lastModifiedBy>
  <cp:revision>1</cp:revision>
  <dcterms:created xsi:type="dcterms:W3CDTF">2021-12-19T11:10:56Z</dcterms:created>
  <dcterms:modified xsi:type="dcterms:W3CDTF">2021-12-19T13:07:33Z</dcterms:modified>
</cp:coreProperties>
</file>