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5" r:id="rId7"/>
    <p:sldId id="261" r:id="rId8"/>
    <p:sldId id="266" r:id="rId9"/>
    <p:sldId id="267" r:id="rId10"/>
    <p:sldId id="268" r:id="rId11"/>
    <p:sldId id="269" r:id="rId12"/>
    <p:sldId id="270" r:id="rId13"/>
    <p:sldId id="262" r:id="rId14"/>
    <p:sldId id="263" r:id="rId15"/>
    <p:sldId id="273" r:id="rId16"/>
    <p:sldId id="274" r:id="rId17"/>
    <p:sldId id="271" r:id="rId18"/>
    <p:sldId id="272" r:id="rId19"/>
    <p:sldId id="275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123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rgbClr val="5E9EFF"/>
            </a:gs>
            <a:gs pos="56000">
              <a:schemeClr val="bg1"/>
            </a:gs>
            <a:gs pos="85000">
              <a:srgbClr val="92D050">
                <a:alpha val="81000"/>
              </a:srgbClr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1470025"/>
          </a:xfrm>
        </p:spPr>
        <p:txBody>
          <a:bodyPr/>
          <a:lstStyle>
            <a:lvl1pPr>
              <a:defRPr>
                <a:latin typeface="Monotype Corsiv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Рисунок 13" descr="незнай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4429132"/>
            <a:ext cx="1032804" cy="1596387"/>
          </a:xfrm>
          <a:prstGeom prst="rect">
            <a:avLst/>
          </a:prstGeom>
        </p:spPr>
      </p:pic>
      <p:grpSp>
        <p:nvGrpSpPr>
          <p:cNvPr id="25" name="Группа 24"/>
          <p:cNvGrpSpPr/>
          <p:nvPr userDrawn="1"/>
        </p:nvGrpSpPr>
        <p:grpSpPr>
          <a:xfrm>
            <a:off x="1500166" y="5857892"/>
            <a:ext cx="1339151" cy="838114"/>
            <a:chOff x="1785918" y="5643578"/>
            <a:chExt cx="1339151" cy="838114"/>
          </a:xfrm>
        </p:grpSpPr>
        <p:pic>
          <p:nvPicPr>
            <p:cNvPr id="21" name="Рисунок 20" descr="mini_2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32" y="5643578"/>
              <a:ext cx="1124837" cy="838114"/>
            </a:xfrm>
            <a:prstGeom prst="rect">
              <a:avLst/>
            </a:prstGeom>
          </p:spPr>
        </p:pic>
        <p:pic>
          <p:nvPicPr>
            <p:cNvPr id="16" name="Рисунок 15" descr="цввет.jpg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85918" y="5715016"/>
              <a:ext cx="688162" cy="459348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 userDrawn="1"/>
        </p:nvGrpSpPr>
        <p:grpSpPr>
          <a:xfrm>
            <a:off x="5929322" y="5572140"/>
            <a:ext cx="1339151" cy="909552"/>
            <a:chOff x="5929322" y="5572140"/>
            <a:chExt cx="1339151" cy="909552"/>
          </a:xfrm>
        </p:grpSpPr>
        <p:pic>
          <p:nvPicPr>
            <p:cNvPr id="24" name="Рисунок 23" descr="mini_2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43636" y="5643578"/>
              <a:ext cx="1124837" cy="838114"/>
            </a:xfrm>
            <a:prstGeom prst="rect">
              <a:avLst/>
            </a:prstGeom>
          </p:spPr>
        </p:pic>
        <p:pic>
          <p:nvPicPr>
            <p:cNvPr id="17" name="Рисунок 16" descr="цветок.png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929322" y="5572140"/>
              <a:ext cx="508639" cy="541105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4429124" y="5786454"/>
            <a:ext cx="1410589" cy="909552"/>
            <a:chOff x="4429124" y="5643578"/>
            <a:chExt cx="1410589" cy="909552"/>
          </a:xfrm>
        </p:grpSpPr>
        <p:pic>
          <p:nvPicPr>
            <p:cNvPr id="23" name="Рисунок 22" descr="mini_2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14876" y="5715016"/>
              <a:ext cx="1124837" cy="838114"/>
            </a:xfrm>
            <a:prstGeom prst="rect">
              <a:avLst/>
            </a:prstGeom>
          </p:spPr>
        </p:pic>
        <p:pic>
          <p:nvPicPr>
            <p:cNvPr id="18" name="Рисунок 17" descr="mini_1.jpg"/>
            <p:cNvPicPr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29124" y="5643578"/>
              <a:ext cx="620988" cy="465235"/>
            </a:xfrm>
            <a:prstGeom prst="rect">
              <a:avLst/>
            </a:prstGeom>
          </p:spPr>
        </p:pic>
      </p:grpSp>
      <p:pic>
        <p:nvPicPr>
          <p:cNvPr id="19" name="Рисунок 18" descr="mini_2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5572140"/>
            <a:ext cx="1124837" cy="838114"/>
          </a:xfrm>
          <a:prstGeom prst="rect">
            <a:avLst/>
          </a:prstGeom>
        </p:spPr>
      </p:pic>
      <p:grpSp>
        <p:nvGrpSpPr>
          <p:cNvPr id="31" name="Группа 30"/>
          <p:cNvGrpSpPr/>
          <p:nvPr userDrawn="1"/>
        </p:nvGrpSpPr>
        <p:grpSpPr>
          <a:xfrm>
            <a:off x="3071802" y="5329617"/>
            <a:ext cx="1000132" cy="1130596"/>
            <a:chOff x="3071802" y="5329617"/>
            <a:chExt cx="1000132" cy="1130596"/>
          </a:xfrm>
        </p:grpSpPr>
        <p:pic>
          <p:nvPicPr>
            <p:cNvPr id="15" name="Рисунок 14" descr="ц.jpg"/>
            <p:cNvPicPr>
              <a:picLocks noChangeAspect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0430" y="5329617"/>
              <a:ext cx="571503" cy="969145"/>
            </a:xfrm>
            <a:prstGeom prst="rect">
              <a:avLst/>
            </a:prstGeom>
          </p:spPr>
        </p:pic>
        <p:pic>
          <p:nvPicPr>
            <p:cNvPr id="22" name="Рисунок 21" descr="mini_2.jpg"/>
            <p:cNvPicPr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71802" y="5715016"/>
              <a:ext cx="1000132" cy="745197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7286644" y="5715016"/>
            <a:ext cx="1339151" cy="838114"/>
            <a:chOff x="1785918" y="5643578"/>
            <a:chExt cx="1339151" cy="838114"/>
          </a:xfrm>
        </p:grpSpPr>
        <p:pic>
          <p:nvPicPr>
            <p:cNvPr id="27" name="Рисунок 26" descr="mini_2.jpg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00232" y="5643578"/>
              <a:ext cx="1124837" cy="838114"/>
            </a:xfrm>
            <a:prstGeom prst="rect">
              <a:avLst/>
            </a:prstGeom>
          </p:spPr>
        </p:pic>
        <p:pic>
          <p:nvPicPr>
            <p:cNvPr id="28" name="Рисунок 27" descr="цввет.jpg"/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85918" y="5715016"/>
              <a:ext cx="688162" cy="459348"/>
            </a:xfrm>
            <a:prstGeom prst="rect">
              <a:avLst/>
            </a:prstGeom>
          </p:spPr>
        </p:pic>
      </p:grpSp>
      <p:sp>
        <p:nvSpPr>
          <p:cNvPr id="32" name="Облако 31"/>
          <p:cNvSpPr/>
          <p:nvPr userDrawn="1"/>
        </p:nvSpPr>
        <p:spPr>
          <a:xfrm>
            <a:off x="2714612" y="571480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ко 32"/>
          <p:cNvSpPr/>
          <p:nvPr userDrawn="1"/>
        </p:nvSpPr>
        <p:spPr>
          <a:xfrm>
            <a:off x="5786446" y="214290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 userDrawn="1"/>
        </p:nvSpPr>
        <p:spPr>
          <a:xfrm>
            <a:off x="7858148" y="571480"/>
            <a:ext cx="500066" cy="2857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слнц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14282" y="357166"/>
            <a:ext cx="1143008" cy="1152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1829-0645-43B9-B671-83466A68B29B}" type="datetimeFigureOut">
              <a:rPr lang="ru-RU" smtClean="0"/>
              <a:pPr/>
              <a:t>06.07.2022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1FF1-3A78-437B-8DF4-F3CE53084E5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нез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143248"/>
            <a:ext cx="2064589" cy="3012105"/>
          </a:xfrm>
          <a:prstGeom prst="rect">
            <a:avLst/>
          </a:prstGeom>
        </p:spPr>
      </p:pic>
      <p:pic>
        <p:nvPicPr>
          <p:cNvPr id="10" name="Рисунок 9" descr="буквы.jpg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 l="25926" t="24867" r="61111" b="52527"/>
          <a:stretch>
            <a:fillRect/>
          </a:stretch>
        </p:blipFill>
        <p:spPr>
          <a:xfrm rot="1874782">
            <a:off x="7635069" y="5856550"/>
            <a:ext cx="450059" cy="642942"/>
          </a:xfrm>
          <a:prstGeom prst="rect">
            <a:avLst/>
          </a:prstGeom>
        </p:spPr>
      </p:pic>
      <p:pic>
        <p:nvPicPr>
          <p:cNvPr id="11" name="Рисунок 10" descr="буквы.jp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5" t="1959" r="87284" b="75435"/>
          <a:stretch>
            <a:fillRect/>
          </a:stretch>
        </p:blipFill>
        <p:spPr>
          <a:xfrm rot="2885585">
            <a:off x="4084787" y="5962037"/>
            <a:ext cx="342902" cy="571504"/>
          </a:xfrm>
          <a:prstGeom prst="rect">
            <a:avLst/>
          </a:prstGeom>
        </p:spPr>
      </p:pic>
      <p:pic>
        <p:nvPicPr>
          <p:cNvPr id="12" name="Рисунок 11" descr="буквы.jpg"/>
          <p:cNvPicPr>
            <a:picLocks noChangeAspect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470" t="51391" r="76419" b="30524"/>
          <a:stretch>
            <a:fillRect/>
          </a:stretch>
        </p:blipFill>
        <p:spPr>
          <a:xfrm rot="18017607">
            <a:off x="2681194" y="5891728"/>
            <a:ext cx="333866" cy="445154"/>
          </a:xfrm>
          <a:prstGeom prst="rect">
            <a:avLst/>
          </a:prstGeom>
        </p:spPr>
      </p:pic>
      <p:pic>
        <p:nvPicPr>
          <p:cNvPr id="13" name="Рисунок 12" descr="буквы.jpg"/>
          <p:cNvPicPr>
            <a:picLocks noChangeAspect="1"/>
          </p:cNvPicPr>
          <p:nvPr userDrawn="1"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4075" t="26223" r="24814" b="51171"/>
          <a:stretch>
            <a:fillRect/>
          </a:stretch>
        </p:blipFill>
        <p:spPr>
          <a:xfrm rot="18458966">
            <a:off x="594767" y="5883456"/>
            <a:ext cx="357190" cy="595317"/>
          </a:xfrm>
          <a:prstGeom prst="rect">
            <a:avLst/>
          </a:prstGeom>
        </p:spPr>
      </p:pic>
      <p:pic>
        <p:nvPicPr>
          <p:cNvPr id="14" name="Рисунок 13" descr="буквы.jpg"/>
          <p:cNvPicPr>
            <a:picLocks noChangeAspect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754" t="26826" r="35431" b="52829"/>
          <a:stretch>
            <a:fillRect/>
          </a:stretch>
        </p:blipFill>
        <p:spPr>
          <a:xfrm rot="18838142">
            <a:off x="5626698" y="6023284"/>
            <a:ext cx="500066" cy="562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app_player/468140" TargetMode="External"/><Relationship Id="rId2" Type="http://schemas.openxmlformats.org/officeDocument/2006/relationships/hyperlink" Target="https://pdf.11klasov.net/9270-bukvar-1-klass-v-2-ch-ch1-zhurova-le-evdokimova-a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text=%D0%BA%D0%B0%D1%80%D1%82%D0%B8%D0%BD%D0%BA%D0%B8%20%D0%B1%D0%B5%D0%B3%D0%B5%D0%BC%D0%BE%D1%82%20%D0%B4%D0%BB%D1%8F%20%D0%B4%D0%B5%D1%82%D0%B5%D0%B9&amp;from=tabb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boombob.ru/img/picture/Apr/08/6814cdaaaeed4a46ab9f6030dbff1a05/5.jpg" TargetMode="External"/><Relationship Id="rId3" Type="http://schemas.openxmlformats.org/officeDocument/2006/relationships/hyperlink" Target="http://fotohomka.ru/images/Dec/07/86ed8b1e3396922bc45beccddac7b4f8/mini_2.jpg" TargetMode="External"/><Relationship Id="rId7" Type="http://schemas.openxmlformats.org/officeDocument/2006/relationships/hyperlink" Target="http://chickabiddy.ru/datas/products/467_yksun.jpg" TargetMode="External"/><Relationship Id="rId2" Type="http://schemas.openxmlformats.org/officeDocument/2006/relationships/hyperlink" Target="http://www.playcast.ru/uploads/2016/07/07/19215256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621328.vk.me/v621328067/1432b/GaCaWvCtAZ0.jpg" TargetMode="External"/><Relationship Id="rId5" Type="http://schemas.openxmlformats.org/officeDocument/2006/relationships/hyperlink" Target="http://img11.nnm.me/7/5/7/2/2/3b17363479cb4ee98fe37eec4bc.jpg" TargetMode="External"/><Relationship Id="rId4" Type="http://schemas.openxmlformats.org/officeDocument/2006/relationships/hyperlink" Target="http://boombob.ru/img/picture/Oct/15/d77edf319c39ba51e1c641bdf4dfa247/mini_1.jpg" TargetMode="External"/><Relationship Id="rId9" Type="http://schemas.openxmlformats.org/officeDocument/2006/relationships/hyperlink" Target="https://forum.materinstvo.ru/uploads/1226129782/post-46693-122623084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5786" y="20309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Обучение </a:t>
            </a:r>
            <a:r>
              <a:rPr lang="ru-RU" dirty="0" smtClean="0"/>
              <a:t>грамоте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</a:t>
            </a:r>
            <a:r>
              <a:rPr lang="ru-RU" b="1" dirty="0" smtClean="0"/>
              <a:t>Буквы </a:t>
            </a:r>
            <a:r>
              <a:rPr lang="ru-RU" b="1" dirty="0"/>
              <a:t>Н/н, согласные звуки [н</a:t>
            </a:r>
            <a:r>
              <a:rPr lang="ru-RU" b="1" baseline="30000" dirty="0"/>
              <a:t>,</a:t>
            </a:r>
            <a:r>
              <a:rPr lang="ru-RU" b="1" dirty="0"/>
              <a:t>], [н]. Чтение слов с буквами Н/н</a:t>
            </a:r>
            <a:r>
              <a:rPr lang="ru-RU" b="1" dirty="0" smtClean="0"/>
              <a:t>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75856" y="4077072"/>
            <a:ext cx="5472608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Составила: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читель начальных классов </a:t>
            </a:r>
          </a:p>
          <a:p>
            <a:r>
              <a:rPr lang="ru-RU" sz="2400" dirty="0" smtClean="0"/>
              <a:t>Киселева Светлана Павловна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85786" y="428604"/>
            <a:ext cx="7772400" cy="857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ГБОУ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Школа № 1529 имени А.С. Грибоедова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latin typeface="Monotype Corsiva" pitchFamily="66" charset="0"/>
                <a:ea typeface="+mj-ea"/>
                <a:cs typeface="+mj-cs"/>
              </a:rPr>
              <a:t>Г. Москва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700808"/>
            <a:ext cx="5024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т  к  а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0332" y="917526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8031" y="917526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0664" y="903248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9774" y="910350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917526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6" name="Picture 2" descr="https://img-fotki.yandex.ru/get/9507/200418627.f4/0_152107_42d5f32e_or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6" r="8927"/>
          <a:stretch/>
        </p:blipFill>
        <p:spPr bwMode="auto">
          <a:xfrm>
            <a:off x="312059" y="557486"/>
            <a:ext cx="1615533" cy="21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5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700808"/>
            <a:ext cx="5024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т  к  а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0332" y="917526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8031" y="917526"/>
            <a:ext cx="936104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0664" y="903248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9774" y="910350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917526"/>
            <a:ext cx="936104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79356" y="557486"/>
            <a:ext cx="0" cy="15841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47319" y="2014403"/>
            <a:ext cx="0" cy="12560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660482" y="1788533"/>
            <a:ext cx="504056" cy="5040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564761" y="273857"/>
            <a:ext cx="504056" cy="5040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ttps://img-fotki.yandex.ru/get/9507/200418627.f4/0_152107_42d5f32e_or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6" r="8927"/>
          <a:stretch/>
        </p:blipFill>
        <p:spPr bwMode="auto">
          <a:xfrm>
            <a:off x="312059" y="557486"/>
            <a:ext cx="1615533" cy="21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700808"/>
            <a:ext cx="5024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т  к  а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0332" y="917526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8031" y="917526"/>
            <a:ext cx="936104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0664" y="903248"/>
            <a:ext cx="936104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9774" y="910350"/>
            <a:ext cx="936104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917526"/>
            <a:ext cx="936104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79356" y="557486"/>
            <a:ext cx="0" cy="15841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047319" y="2014403"/>
            <a:ext cx="0" cy="12560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660482" y="1788533"/>
            <a:ext cx="504056" cy="5040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564761" y="273857"/>
            <a:ext cx="504056" cy="50405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https://img-fotki.yandex.ru/get/9507/200418627.f4/0_152107_42d5f32e_or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6" r="8927"/>
          <a:stretch/>
        </p:blipFill>
        <p:spPr bwMode="auto">
          <a:xfrm>
            <a:off x="312059" y="557486"/>
            <a:ext cx="1615533" cy="211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8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novosibirsk.xn----itbkcijdbf2ab0f9b.xn--p1ai/upload/iblock/fa4/fa4d45cca097fbaefb167d9e3ddf220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6250" r="1083" b="31250"/>
          <a:stretch/>
        </p:blipFill>
        <p:spPr bwMode="auto">
          <a:xfrm>
            <a:off x="251520" y="476672"/>
            <a:ext cx="84249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  НЯ    НО   НЁ   НУ   НЮ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48179" y="1700808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42345" y="2851041"/>
            <a:ext cx="5400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4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332656"/>
            <a:ext cx="2160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</a:p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</a:t>
            </a:r>
          </a:p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</a:t>
            </a:r>
          </a:p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82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896199" cy="6048672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979712" y="908720"/>
            <a:ext cx="1152128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19672" y="2708920"/>
            <a:ext cx="1440491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979712" y="5229200"/>
            <a:ext cx="1152128" cy="396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087551" y="3861048"/>
            <a:ext cx="1996617" cy="15393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2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atherineasquithgallery.com/uploads/posts/2021-02/1614531234_12-p-smailik-na-belom-fone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5" y="548679"/>
            <a:ext cx="2580557" cy="23762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mg2.freepng.ru/20180727/hpw/kisspng-smiley-emoticon-desktop-wallpaper-clip-art-feelings-clipart-5b5b0c59eba9f6.3814240415326935939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27367"/>
            <a:ext cx="2395153" cy="23951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e7.pngegg.com/pngimages/839/289/png-clipart-smiley-face-computer-icons-face-face-peo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592288" cy="26323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s://sun9-59.userapi.com/impf/JEytuTxdcHAAXDg6NFinGnHTaUwAijezViD3xw/h3db79BvjSw.jpg?size=0x0&amp;quality=90&amp;proxy=1&amp;sign=1bb325e506b909e6b5125a7ccd92ecc4&amp;c_uniq_tag=_P9_T7mzBirhRxfbA52tKz_eBEZsBoEgIHoEtkC_B5M&amp;type=video_thum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5544616" cy="55446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8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Используемый материал: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5516" y="1196752"/>
            <a:ext cx="86769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hlinkClick r:id="rId2"/>
              </a:rPr>
              <a:t>1) </a:t>
            </a: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pdf.11klasov.net/9270-bukvar-1-klass-v-2-ch-ch1-zhurova-le-evdokimova-ao.html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>
                <a:hlinkClick r:id="rId3"/>
              </a:rPr>
              <a:t>2) </a:t>
            </a:r>
            <a:r>
              <a:rPr lang="en-US" sz="3200" dirty="0" smtClean="0">
                <a:hlinkClick r:id="rId3"/>
              </a:rPr>
              <a:t>https</a:t>
            </a:r>
            <a:r>
              <a:rPr lang="en-US" sz="3200" dirty="0">
                <a:hlinkClick r:id="rId3"/>
              </a:rPr>
              <a:t>://</a:t>
            </a:r>
            <a:r>
              <a:rPr lang="en-US" sz="3200" dirty="0" smtClean="0">
                <a:hlinkClick r:id="rId3"/>
              </a:rPr>
              <a:t>uchebnik.mos.ru/app_player/468140</a:t>
            </a:r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>
                <a:hlinkClick r:id="rId4"/>
              </a:rPr>
              <a:t>3) картинки  </a:t>
            </a:r>
            <a:r>
              <a:rPr lang="ru-RU" sz="3200" dirty="0">
                <a:hlinkClick r:id="rId4"/>
              </a:rPr>
              <a:t>для </a:t>
            </a:r>
            <a:r>
              <a:rPr lang="ru-RU" sz="3200" dirty="0" smtClean="0">
                <a:hlinkClick r:id="rId4"/>
              </a:rPr>
              <a:t>детей</a:t>
            </a:r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8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646807"/>
            <a:ext cx="3816424" cy="1656184"/>
          </a:xfrm>
        </p:spPr>
        <p:txBody>
          <a:bodyPr/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Прозвенел звонок.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Начинается урок.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Колокольч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2602260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http://www.playcast.ru/uploads/2016/07/07/19215256.png</a:t>
            </a:r>
            <a:r>
              <a:rPr lang="ru-RU" dirty="0" smtClean="0"/>
              <a:t> солнце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86182" y="2857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00010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http://fotohomka.ru/images/Dec/07/86ed8b1e3396922bc45beccddac7b4f8/mini_2.jpg</a:t>
            </a:r>
            <a:r>
              <a:rPr lang="ru-RU" dirty="0" smtClean="0"/>
              <a:t> - трава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57161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http://boombob.ru/img/picture/Oct/15/d77edf319c39ba51e1c641bdf4dfa247/mini_1.jpg</a:t>
            </a:r>
            <a:r>
              <a:rPr lang="ru-RU" dirty="0" smtClean="0"/>
              <a:t> - цветок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28599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http://img11.nnm.me/7/5/7/2/2/3b17363479cb4ee98fe37eec4bc.jpg</a:t>
            </a:r>
            <a:r>
              <a:rPr lang="ru-RU" dirty="0" smtClean="0"/>
              <a:t> - Незнайка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714620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http://cs621328.vk.me/v621328067/1432b/GaCaWvCtAZ0.jpg</a:t>
            </a:r>
            <a:r>
              <a:rPr lang="ru-RU" dirty="0" smtClean="0"/>
              <a:t> - Незнайка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14324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http://chickabiddy.ru//datas/products/467_yksun.jpg</a:t>
            </a:r>
            <a:r>
              <a:rPr lang="ru-RU" dirty="0" smtClean="0"/>
              <a:t> буквы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714752"/>
            <a:ext cx="850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http://boombob.ru/img/picture/Apr/08/6814cdaaaeed4a46ab9f6030dbff1a05/5.jpg</a:t>
            </a:r>
            <a:r>
              <a:rPr lang="ru-RU" dirty="0" smtClean="0"/>
              <a:t> - поляна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42913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https://forum.materinstvo.ru/uploads/1226129782/post-46693-1226230841.jpg</a:t>
            </a:r>
            <a:r>
              <a:rPr lang="ru-RU" dirty="0" smtClean="0"/>
              <a:t> -цветок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62" y="260648"/>
            <a:ext cx="510775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Буквария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shcbs.kst.muzkult.ru/media/2021/10/27/1306033059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68" y="1124744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" y="188640"/>
            <a:ext cx="54829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 загадку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268760"/>
            <a:ext cx="5410944" cy="247687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рогом всех бодает,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Звезд на нем всегда хватает,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Согревает ноги, но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Режет все, что ей дано.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wixstatic.com/media/ec71ac_7303bc38f1b84360817063d846c9adb2~mv2_d_3800_2108_s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t="17445" r="30645" b="12774"/>
          <a:stretch/>
        </p:blipFill>
        <p:spPr bwMode="auto">
          <a:xfrm>
            <a:off x="566672" y="332656"/>
            <a:ext cx="2368056" cy="21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-fotki.yandex.ru/get/5634/16969765.103/0_6fcea_cd234c0a_ori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r="9835" b="15273"/>
          <a:stretch/>
        </p:blipFill>
        <p:spPr bwMode="auto">
          <a:xfrm>
            <a:off x="2411760" y="2224875"/>
            <a:ext cx="2016224" cy="231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ir-s3-cdn-cf.behance.net/project_modules/max_1200/13331212278045.56265e322453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54211"/>
            <a:ext cx="4265963" cy="23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catherineasquithgallery.com/uploads/posts/2021-02/1612766999_106-p-fon-goluboe-nebo-s-oblakami-dlya-prezentat-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79" y="15695"/>
            <a:ext cx="4815421" cy="3366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4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bvgdee.ru/images/kartinki/alfavit8/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4426332" cy="39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bvgdee.ru/images/kartinki/alfavit8/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160240" cy="19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31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ebstockreview.net/images/nose-clipart-nostrils-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26976" cy="2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725679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/>
              <a:t>н</a:t>
            </a:r>
            <a:r>
              <a:rPr lang="ru-RU" sz="9600" dirty="0" smtClean="0"/>
              <a:t> о с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0568" y="908720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31680" y="908720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42168" y="917526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ebstockreview.net/images/nose-clipart-nostrils-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" y="179833"/>
            <a:ext cx="3026976" cy="2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725679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 с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0568" y="908720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1680" y="908720"/>
            <a:ext cx="936104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2168" y="917526"/>
            <a:ext cx="93610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2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ebstockreview.net/images/nose-clipart-nostrils-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" y="179833"/>
            <a:ext cx="3026976" cy="23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725679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</a:t>
            </a: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 с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0568" y="908720"/>
            <a:ext cx="936104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1680" y="908720"/>
            <a:ext cx="936104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2168" y="917526"/>
            <a:ext cx="936104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7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174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Monotype Corsiva</vt:lpstr>
      <vt:lpstr>Times New Roman</vt:lpstr>
      <vt:lpstr>Тема Office</vt:lpstr>
      <vt:lpstr>Обучение грамоте  «Буквы Н/н, согласные звуки [н,], [н]. Чтение слов с буквами Н/н.» </vt:lpstr>
      <vt:lpstr>Презентация PowerPoint</vt:lpstr>
      <vt:lpstr>Страна Буквария</vt:lpstr>
      <vt:lpstr>Отгадай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Svetlana</cp:lastModifiedBy>
  <cp:revision>94</cp:revision>
  <dcterms:created xsi:type="dcterms:W3CDTF">2017-10-24T15:39:12Z</dcterms:created>
  <dcterms:modified xsi:type="dcterms:W3CDTF">2022-07-06T20:12:21Z</dcterms:modified>
</cp:coreProperties>
</file>