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59" r:id="rId7"/>
    <p:sldId id="25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14D97-89FD-4813-93DD-22DF55CB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758" y="625797"/>
            <a:ext cx="8402637" cy="24214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Гибридная война Как способ ведения борьбы между государствами.</a:t>
            </a:r>
            <a:endParaRPr lang="en-A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CF7F3-ADFF-4529-958E-18DE90A40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/>
              <a:t>Подготовила Классный руководитель</a:t>
            </a:r>
          </a:p>
          <a:p>
            <a:r>
              <a:rPr lang="ru-RU" sz="2000" b="1" dirty="0"/>
              <a:t> 10 «Б» класса </a:t>
            </a:r>
          </a:p>
          <a:p>
            <a:r>
              <a:rPr lang="ru-RU" sz="2000" b="1" dirty="0"/>
              <a:t>ГБОУ РФМЛИ</a:t>
            </a:r>
          </a:p>
          <a:p>
            <a:r>
              <a:rPr lang="ru-RU" sz="2000" b="1" dirty="0"/>
              <a:t> </a:t>
            </a:r>
            <a:r>
              <a:rPr lang="ru-RU" sz="2000" b="1" dirty="0" err="1"/>
              <a:t>Бурнацева</a:t>
            </a:r>
            <a:r>
              <a:rPr lang="ru-RU" sz="2000" b="1" dirty="0"/>
              <a:t> Е.В.</a:t>
            </a:r>
            <a:endParaRPr lang="en-AS" sz="2000" b="1" dirty="0"/>
          </a:p>
        </p:txBody>
      </p:sp>
    </p:spTree>
    <p:extLst>
      <p:ext uri="{BB962C8B-B14F-4D97-AF65-F5344CB8AC3E}">
        <p14:creationId xmlns:p14="http://schemas.microsoft.com/office/powerpoint/2010/main" val="185924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4F26-6B10-4253-8012-D23DA56C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ru-RU" dirty="0"/>
              <a:t>НКО – троянский конь 21 века. </a:t>
            </a:r>
            <a:endParaRPr lang="en-AS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C6FC8A-3979-42AE-32FE-EA9F43C4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ru-RU" dirty="0"/>
              <a:t>Не стоит забывать, некоммерческие организации всегда имеют спонсора, который в свою очередь имеет собственные цели, ради которых он выделяет НКО средства.</a:t>
            </a:r>
          </a:p>
          <a:p>
            <a:r>
              <a:rPr lang="ru-RU" dirty="0"/>
              <a:t>Под видом благих деяний, НКО занимаются саботажем внутри страны. Давайте обратимся за примерами.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39D2A5-0D38-448D-B9C5-DD214F9CF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r="22885"/>
          <a:stretch/>
        </p:blipFill>
        <p:spPr bwMode="auto"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E7F33-DCA9-40AD-B9FE-131D7697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вредительства НКО.</a:t>
            </a:r>
            <a:endParaRPr lang="en-A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64-E711-4B12-9A41-AFCBD6F1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Недавно был закрыт общественный фонд «Мемориал». Данный фонд занимался с виду благородным трудом – реабилитацией политических заключенных советского периода. Однако на сайте в разделе политических жертв стали появляться полевые командиры чеченских террористов, сторонников ИГИЛ (запрещены в РФ), а так же членов «Правого сектора» (запрещены в РФ).</a:t>
            </a:r>
          </a:p>
          <a:p>
            <a:r>
              <a:rPr lang="ru-RU" dirty="0"/>
              <a:t>В России, в 2016-18 годах фиксировалась вспышка ВИЧ-инфекции. Как грибы стали расти фонды борьбы со спидом и т.п. Фонды ставили задачу полового воспитания, рассказы о важности интимной гигиены, казалось бы – благородная цель. Однако в рамках «полового» воспитания, велась пропаганда нетрадиционных ориентаций, гендер-</a:t>
            </a:r>
            <a:r>
              <a:rPr lang="ru-RU" dirty="0" err="1"/>
              <a:t>стадис</a:t>
            </a:r>
            <a:r>
              <a:rPr lang="ru-RU" dirty="0"/>
              <a:t> ( учение о множестве гендеров). А в качестве главного аргумента против СПИД – отказ от семейных ценностей и пропаганда т.н. «Чайлд фри». Идеология о бездетном </a:t>
            </a:r>
            <a:r>
              <a:rPr lang="ru-RU" dirty="0" err="1"/>
              <a:t>существованнии</a:t>
            </a:r>
            <a:r>
              <a:rPr lang="ru-RU" dirty="0"/>
              <a:t>. </a:t>
            </a:r>
          </a:p>
          <a:p>
            <a:r>
              <a:rPr lang="ru-RU" dirty="0"/>
              <a:t>После наплыва трудовых мигрантов из Средней Азии, в РФ стали фиксироваться огромные ячейки террористических организации. Цель их – вербовка сторонников и подготовка терактов на территории России. Многие участники подобных организаций приезжали в России незаконно, но легализовывались через различные НКО и фонды «защиты беженцев и мигрантов». 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325200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F1C74-B176-4794-8811-D32A7F9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Головы гидры. </a:t>
            </a:r>
            <a:endParaRPr lang="en-A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F952C-EDC5-4888-BAF0-B49832B5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Активная информационная атака изнутри на Россию при помощи СМИ и НКО вынудили Россию подписать закон об «Иностранных агентах». Это не наше ноу-хау. Во всех странах подобные законы давно есть и действую куда жестче наших. Любая страна будет защищать свой внутренний суверенитет – это нормально. Однако этот закон вызвал шквал негодования у тех людей, которые не разбираются в вопросе. СМИ тиражировали статьи с громкими заголовками о репрессиях и подавлении свободы слова. </a:t>
            </a:r>
          </a:p>
          <a:p>
            <a:r>
              <a:rPr lang="ru-RU" dirty="0"/>
              <a:t>Однако события вокруг спецоперации на Украине дают исчерпывающий ответ на вопрос: нужны ли такие меры ? Определенно да. Нужно понимать, подобные фонды работают не на благо общества, они работают на своего спонсора в лице того или иного государства/корпорации. Нужно понимать где правда, а где ее искажение. Для этого нужно уметь искать информацию, анализировать ее и суметь найти зерно рациональности в ней. Огромное внимание уделяйте тому, кто написал статью, кем является и в интересах какой идеологии/государства/компании он выступает. 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15007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5D078-5AE0-458E-84D1-8F4DE51F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/>
              <a:t>«первая жертва войны это правда.» (с) Эсхил. Древнегреческий драматург и философ.</a:t>
            </a:r>
            <a:endParaRPr lang="en-AS" sz="280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E1F3F81-01E9-EFAB-29C0-9D847C546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E8178B-8778-416E-A10F-DBCC059EB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" r="-2" b="20127"/>
          <a:stretch/>
        </p:blipFill>
        <p:spPr bwMode="auto"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9FA99-983E-4782-BD04-0F5E1CA0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Гибридная война – это…</a:t>
            </a:r>
            <a:endParaRPr lang="en-A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47AFD-A0E1-49F7-9B99-25F668C6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warfare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вид враждебных действий, при котором нападающая сторона не прибегает к классическому военному вторжению, а подавляет своего оппонента, используя сочетание скрытых операций, диверсий, кибервойны, а также оказывая поддержку повстанцам, действующим на территории противника. При этом военные действия могут вообще не вестись, и с формальной точки зрения 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может протекать в мирное время.</a:t>
            </a:r>
            <a:endParaRPr lang="en-A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0E91-E5B8-462F-8A7F-B32D7D1A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endParaRPr lang="en-A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586492-99B2-0C8B-F228-156DACA9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современном мире информация играет колоссальную роль. Неслучайно наш век зовется «Век информационных технологий». </a:t>
            </a:r>
          </a:p>
          <a:p>
            <a:r>
              <a:rPr lang="ru-RU" dirty="0"/>
              <a:t>Интернет – не только средство коммуникации, но и огромный источник информации обо всем происходящем на планете. По сути интернет стер границы между странами и континентами.</a:t>
            </a:r>
          </a:p>
          <a:p>
            <a:r>
              <a:rPr lang="ru-RU" dirty="0"/>
              <a:t>Именно поэтому все ведущие государства, а так же и мега-корпорации создают не жалея средств свои СМИ, для продвижения своей позиции и своих интересов. Но самое главное, при помощи подконтрольных изданий, каналов и других ресурсов можно ВОЕВАТЬ со своим оппонентом. </a:t>
            </a:r>
          </a:p>
        </p:txBody>
      </p:sp>
      <p:pic>
        <p:nvPicPr>
          <p:cNvPr id="5" name="Объект 4" descr="Изображение выглядит как текст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4E2FEE3-4346-4C83-AE09-1181D40C1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0" r="2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12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58470-8B54-4D5B-90E3-DA5BB63C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endParaRPr lang="en-A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08E2FE-E2C3-753D-1E65-4621B21F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Основной ударной силой в гибридной войне является информация и СМИ, которые ее распространяют. Поэтому огромное значение всеми странами уделяется информационной безопасности.</a:t>
            </a:r>
          </a:p>
          <a:p>
            <a:r>
              <a:rPr lang="ru-RU" dirty="0"/>
              <a:t>На примере сегодняшних событий мы убеждаемся какую роль играют СМИ. Вот пример: В интернете стали распространять слухи, что скоро кончится сахар. Люди в панике пошли скупать его в магазинах, тем самым создав действительный временный дефицит продукта. А ажиотаж существенно повысил цену на сахар. Таким образом, пара строчек в интернете нанесли серьезный ущерб рынку потребления в России.</a:t>
            </a:r>
            <a:endParaRPr lang="en-US" dirty="0"/>
          </a:p>
        </p:txBody>
      </p:sp>
      <p:pic>
        <p:nvPicPr>
          <p:cNvPr id="5" name="Объект 4" descr="Изображение выглядит как клавиатура, электроника, пишущая машинка&#10;&#10;Автоматически созданное описание">
            <a:extLst>
              <a:ext uri="{FF2B5EF4-FFF2-40B4-BE49-F238E27FC236}">
                <a16:creationId xmlns:a16="http://schemas.microsoft.com/office/drawing/2014/main" id="{C7B01666-8419-499D-AF52-723201CD9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1" r="21941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1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9BF7-A2B9-4A36-AD95-0937DC50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ru-RU" dirty="0"/>
              <a:t>Пропаганда – это правда, но…</a:t>
            </a:r>
            <a:endParaRPr lang="en-A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0017B9-477A-0727-FE73-EF681E2A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ru-RU" sz="1700" dirty="0"/>
              <a:t>Стоит понимать, что пропаганда не врет. Задача пропаганды донести до человека факт, но вот трактовать этот факт каждый будет по своему. В целях «своей трактовки» уже прибегают к манипуляции и лжи. Например, могут не сказать, что послужило причиной того или иного события. Не сказать часть правды, обвинять кого-то в этом и т.д.</a:t>
            </a:r>
          </a:p>
          <a:p>
            <a:r>
              <a:rPr lang="ru-RU" sz="1700" dirty="0"/>
              <a:t>Пример: причиной атаки на Югославию послужил якобы геноцид боснийцев сербами. В качестве доказательства в западных СМИ показывали массовые захоронения сербов, выдавая их за боснийцев.  Этнические чистки были – факт. Но умолчали о том, что не только сербы убивали по национальному признаку. А на конкретном видео одних людей выдали за других.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96BC16-A78A-4EAE-93A2-07D4884F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47" y="2142067"/>
            <a:ext cx="4447015" cy="364913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90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C6BB0-7B9A-4DE6-B68A-AA9F3091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/>
              <a:t>Чтобы победить своего врага, убеди его что ты с ним не воюешь.</a:t>
            </a:r>
            <a:endParaRPr lang="en-AS" sz="33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6997F4-CBB7-3446-DEC7-50EF79B8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dirty="0"/>
              <a:t>Данный принцип отлично показал себя на примере нашей страны. В конце 80-х годов и все 90-е годы, в нашем обществе культивировалась мысль о том, что США нам не враги, а очень даже друзья. Открылись американские фирмы в России, в нас щедро инвестировали. Но как оказалось, на ряду с открытием иностранных производств, собственная промышленность пришла в упадок. Один за другим закрывались стратегические и высокотехнологические производства. Под видом интеграции России в «цивилизованный» мир, нашу страну превратили в экономически несамостоятельного, но очень платежеспособного покупателя. Именно под предлогом дружбы и экономической помощи нам выделялись деньги в долг и продавались за них же старые американские машины, орг-техника и так далее. </a:t>
            </a:r>
            <a:endParaRPr lang="en-US" sz="1700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A3A463-5F32-47B7-B80D-54FF088D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1" r="28182" b="-1"/>
          <a:stretch/>
        </p:blipFill>
        <p:spPr>
          <a:xfrm>
            <a:off x="7590935" y="990600"/>
            <a:ext cx="4396277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6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ABEC3-638E-428A-BA1D-D2FBED64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Разделяй и властвуй.</a:t>
            </a:r>
            <a:endParaRPr lang="en-A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552F1-17C0-43A6-870E-6E6FFCDF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Немаловажным в гибридной войне  является работа внутри государства противника. А именно работа по расколу общества по этническому, конфессиональному, социально-классовому и финансовому принципу. Помимо этого так же должна вестись атака на духовно-материальные ценности народа государства –противника. Переписывание истории, преуменьшение вклада народа в общечеловеческую культуру. Дискредитация духовных ценностей и религии, семейных ценностей. Национальное вырождение ( пропаганда левых идей, космополитизма и глобализма). </a:t>
            </a:r>
          </a:p>
          <a:p>
            <a:r>
              <a:rPr lang="ru-RU" dirty="0"/>
              <a:t>Носителями этих деструктивных процессов являются различные Некоммерческие Организации (НКО).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356522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4C7FB-2954-42DC-8906-316DE5E9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Некоммерческие организации (НКО).</a:t>
            </a:r>
            <a:endParaRPr lang="en-A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AF709-CC39-4E2D-9C56-2D33C5E1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Финансируются правительствами разных стран или корпорациями через посредников ( как правило общественные фонды по защите прав Х или по защите объектов </a:t>
            </a:r>
            <a:r>
              <a:rPr lang="en-US" dirty="0"/>
              <a:t>Z</a:t>
            </a:r>
            <a:r>
              <a:rPr lang="ru-RU" dirty="0"/>
              <a:t>.</a:t>
            </a:r>
          </a:p>
          <a:p>
            <a:r>
              <a:rPr lang="ru-RU" dirty="0"/>
              <a:t>Работники – граждане страны, в которой НКО развернуло свою деятельность.</a:t>
            </a:r>
          </a:p>
          <a:p>
            <a:r>
              <a:rPr lang="ru-RU" dirty="0"/>
              <a:t>Активное создание пропагандистской литературы, статей и иных продуктов СМИ.</a:t>
            </a:r>
          </a:p>
          <a:p>
            <a:r>
              <a:rPr lang="ru-RU" dirty="0"/>
              <a:t>Сотрудничество с различными институтами с целью продвижения своих взглядов. Осуществляется путем денежных грантов для студентов и преподавателей  за «научные» труды , отвечающих повестке НКО.</a:t>
            </a:r>
          </a:p>
          <a:p>
            <a:r>
              <a:rPr lang="ru-RU" dirty="0"/>
              <a:t>САМОЕ ВАЖНОЕ! НКО осуществляет поиск покровителей и лоббистов в рядах высших политических органах или в органах региональной власти.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371769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79</TotalTime>
  <Words>1174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Небесная</vt:lpstr>
      <vt:lpstr>Гибридная война Как способ ведения борьбы между государствами.</vt:lpstr>
      <vt:lpstr>«первая жертва войны это правда.» (с) Эсхил. Древнегреческий драматург и философ.</vt:lpstr>
      <vt:lpstr>Гибридная война – это…</vt:lpstr>
      <vt:lpstr>Презентация PowerPoint</vt:lpstr>
      <vt:lpstr>Презентация PowerPoint</vt:lpstr>
      <vt:lpstr>Пропаганда – это правда, но…</vt:lpstr>
      <vt:lpstr>Чтобы победить своего врага, убеди его что ты с ним не воюешь.</vt:lpstr>
      <vt:lpstr>Разделяй и властвуй.</vt:lpstr>
      <vt:lpstr>Некоммерческие организации (НКО).</vt:lpstr>
      <vt:lpstr>НКО – троянский конь 21 века. </vt:lpstr>
      <vt:lpstr>Примеры вредительства НКО.</vt:lpstr>
      <vt:lpstr>Головы гидры.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Гибридная война. Как способ ведения борьбы между государствами.</dc:title>
  <dc:creator>Давид Бурнацев</dc:creator>
  <cp:lastModifiedBy>Елена</cp:lastModifiedBy>
  <cp:revision>6</cp:revision>
  <dcterms:created xsi:type="dcterms:W3CDTF">2022-03-29T11:16:57Z</dcterms:created>
  <dcterms:modified xsi:type="dcterms:W3CDTF">2022-06-05T14:21:33Z</dcterms:modified>
</cp:coreProperties>
</file>