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</a:t>
            </a:r>
            <a:r>
              <a:rPr lang="en-US" dirty="0" smtClean="0"/>
              <a:t>Perfect tense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Буранян</a:t>
            </a:r>
            <a:r>
              <a:rPr lang="en-US" dirty="0" smtClean="0"/>
              <a:t> </a:t>
            </a:r>
            <a:r>
              <a:rPr lang="en-US" dirty="0" err="1" smtClean="0"/>
              <a:t>Кристине</a:t>
            </a:r>
            <a:r>
              <a:rPr lang="en-US" dirty="0" smtClean="0"/>
              <a:t> </a:t>
            </a:r>
            <a:r>
              <a:rPr lang="en-US" dirty="0" err="1" smtClean="0"/>
              <a:t>Гамлетовна</a:t>
            </a:r>
            <a:r>
              <a:rPr lang="en-US" dirty="0" smtClean="0"/>
              <a:t> </a:t>
            </a:r>
            <a:r>
              <a:rPr lang="en-US" sz="1400" dirty="0" smtClean="0"/>
              <a:t>(УЧИТЕЛЬ АНГЛИЙСКОГО ЯЗЫКА)</a:t>
            </a:r>
          </a:p>
          <a:p>
            <a:r>
              <a:rPr lang="en-US" sz="1400" dirty="0" smtClean="0"/>
              <a:t>МБОУ </a:t>
            </a:r>
            <a:r>
              <a:rPr lang="ru-RU" dirty="0" smtClean="0"/>
              <a:t>«Гимназия №1 им. </a:t>
            </a:r>
            <a:r>
              <a:rPr lang="en-US" dirty="0" smtClean="0"/>
              <a:t>А. Н. </a:t>
            </a:r>
            <a:r>
              <a:rPr lang="en-US" dirty="0" err="1" smtClean="0"/>
              <a:t>Барсукова</a:t>
            </a:r>
            <a:r>
              <a:rPr lang="en-US" dirty="0" smtClean="0"/>
              <a:t>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676400"/>
            <a:ext cx="6172200" cy="2053590"/>
          </a:xfrm>
        </p:spPr>
        <p:txBody>
          <a:bodyPr/>
          <a:lstStyle/>
          <a:p>
            <a:r>
              <a:rPr lang="en-US" dirty="0" smtClean="0"/>
              <a:t>Thank you for attention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Речевая разминка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smtClean="0"/>
              <a:t>I have tried climbing,</a:t>
            </a:r>
            <a:endParaRPr lang="en-US" smtClean="0"/>
          </a:p>
          <a:p>
            <a:r>
              <a:rPr lang="en-US" i="1" smtClean="0"/>
              <a:t>Time after time,</a:t>
            </a:r>
            <a:endParaRPr lang="en-US" smtClean="0"/>
          </a:p>
          <a:p>
            <a:r>
              <a:rPr lang="en-US" i="1" smtClean="0"/>
              <a:t>And I have learnt a little.</a:t>
            </a:r>
            <a:endParaRPr lang="en-US" smtClean="0"/>
          </a:p>
          <a:p>
            <a:r>
              <a:rPr lang="en-US" i="1" smtClean="0"/>
              <a:t>And this sport`s really mine!</a:t>
            </a:r>
            <a:endParaRPr lang="en-US" smtClean="0"/>
          </a:p>
          <a:p>
            <a:r>
              <a:rPr lang="en-US" i="1" smtClean="0"/>
              <a:t>I have tried hiking,</a:t>
            </a:r>
            <a:endParaRPr lang="en-US" smtClean="0"/>
          </a:p>
          <a:p>
            <a:r>
              <a:rPr lang="en-US" i="1" smtClean="0"/>
              <a:t>Time after time,</a:t>
            </a:r>
            <a:endParaRPr lang="en-US" smtClean="0"/>
          </a:p>
          <a:p>
            <a:r>
              <a:rPr lang="en-US" i="1" smtClean="0"/>
              <a:t>But now I am busy</a:t>
            </a:r>
            <a:endParaRPr lang="en-US" smtClean="0"/>
          </a:p>
          <a:p>
            <a:r>
              <a:rPr lang="en-US" i="1" smtClean="0"/>
              <a:t>And have to say goodbye!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Цель</a:t>
            </a:r>
            <a:r>
              <a:rPr lang="en-US" dirty="0" smtClean="0"/>
              <a:t>- </a:t>
            </a:r>
            <a:r>
              <a:rPr lang="en-US" dirty="0" err="1" smtClean="0"/>
              <a:t>поставить</a:t>
            </a:r>
            <a:r>
              <a:rPr lang="en-US" dirty="0" smtClean="0"/>
              <a:t> </a:t>
            </a:r>
            <a:r>
              <a:rPr lang="en-US" dirty="0" err="1" smtClean="0"/>
              <a:t>познавательные</a:t>
            </a:r>
            <a:r>
              <a:rPr lang="en-US" dirty="0" smtClean="0"/>
              <a:t> </a:t>
            </a:r>
            <a:r>
              <a:rPr lang="en-US" dirty="0" err="1" smtClean="0"/>
              <a:t>задачи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 descr="present-perfect-tense-tests_66383_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467841" y="990600"/>
            <a:ext cx="5380759" cy="5867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Present perfect</a:t>
            </a:r>
            <a:endParaRPr lang="en-US" dirty="0"/>
          </a:p>
        </p:txBody>
      </p:sp>
      <p:pic>
        <p:nvPicPr>
          <p:cNvPr id="7" name="Content Placeholder 6" descr="Present_perfect_osobennosti_upotrebleniya_nastoyaschego_zavershennogo_vremeni_v_angliyskom_yazyke_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" y="2743200"/>
            <a:ext cx="3886200" cy="32766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 have lost my key.</a:t>
            </a:r>
          </a:p>
          <a:p>
            <a:r>
              <a:rPr lang="en-US" dirty="0" smtClean="0"/>
              <a:t>I haven’t lost my key.</a:t>
            </a:r>
          </a:p>
          <a:p>
            <a:endParaRPr lang="en-US" dirty="0" smtClean="0"/>
          </a:p>
          <a:p>
            <a:r>
              <a:rPr lang="en-US" dirty="0" smtClean="0"/>
              <a:t>I have drunk my cup of coffee.</a:t>
            </a:r>
          </a:p>
          <a:p>
            <a:r>
              <a:rPr lang="en-US" dirty="0" smtClean="0"/>
              <a:t>I haven’t drunk my cup of coffee.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n-US" sz="1600" dirty="0" err="1" smtClean="0"/>
              <a:t>Повторение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600" dirty="0" err="1" smtClean="0"/>
              <a:t>Задание</a:t>
            </a:r>
            <a:r>
              <a:rPr lang="en-US" sz="1600" dirty="0" smtClean="0"/>
              <a:t>: </a:t>
            </a:r>
            <a:r>
              <a:rPr lang="en-US" sz="1600" dirty="0" err="1" smtClean="0"/>
              <a:t>составить</a:t>
            </a:r>
            <a:r>
              <a:rPr lang="en-US" sz="1600" dirty="0" smtClean="0"/>
              <a:t> </a:t>
            </a:r>
            <a:r>
              <a:rPr lang="en-US" sz="1600" dirty="0" err="1" smtClean="0"/>
              <a:t>предложения</a:t>
            </a:r>
            <a:r>
              <a:rPr lang="en-US" sz="1600" dirty="0" smtClean="0"/>
              <a:t> </a:t>
            </a:r>
            <a:r>
              <a:rPr lang="en-US" sz="1600" dirty="0" err="1" smtClean="0"/>
              <a:t>по</a:t>
            </a:r>
            <a:r>
              <a:rPr lang="en-US" sz="1600" dirty="0" smtClean="0"/>
              <a:t> </a:t>
            </a:r>
            <a:r>
              <a:rPr lang="en-US" sz="1600" dirty="0" err="1" smtClean="0"/>
              <a:t>образцу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Игра</a:t>
            </a:r>
            <a:r>
              <a:rPr lang="en-US" dirty="0" smtClean="0"/>
              <a:t>: </a:t>
            </a:r>
            <a:r>
              <a:rPr lang="en-US" dirty="0" err="1" smtClean="0"/>
              <a:t>Снежный</a:t>
            </a:r>
            <a:r>
              <a:rPr lang="en-US" dirty="0" smtClean="0"/>
              <a:t> </a:t>
            </a:r>
            <a:r>
              <a:rPr lang="en-US" dirty="0" err="1" smtClean="0"/>
              <a:t>ком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T.: I have already begun reading this book.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: You have already begun reading this book. I have written my homework. 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: She has already begun reading this book. You have written your homework. I have drawn a picture</a:t>
            </a:r>
            <a:r>
              <a:rPr lang="ru-RU" dirty="0" smtClean="0"/>
              <a:t>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C:\Users\Hamlet\Desktop\lovepik-snowball-girl-png-image_400758893_wh12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114800"/>
            <a:ext cx="2433247" cy="2098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Отработка</a:t>
            </a:r>
            <a:r>
              <a:rPr lang="en-US" dirty="0" smtClean="0"/>
              <a:t> </a:t>
            </a:r>
            <a:r>
              <a:rPr lang="en-US" dirty="0" err="1" smtClean="0"/>
              <a:t>вопросительной</a:t>
            </a:r>
            <a:r>
              <a:rPr lang="en-US" dirty="0" smtClean="0"/>
              <a:t> и </a:t>
            </a:r>
            <a:r>
              <a:rPr lang="en-US" dirty="0" err="1" smtClean="0"/>
              <a:t>отрицательной</a:t>
            </a:r>
            <a:r>
              <a:rPr lang="en-US" dirty="0" smtClean="0"/>
              <a:t> </a:t>
            </a:r>
            <a:r>
              <a:rPr lang="en-US" dirty="0" err="1" smtClean="0"/>
              <a:t>формы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T: Have you taken your dog for a walk yet? /today?</a:t>
            </a:r>
          </a:p>
          <a:p>
            <a:r>
              <a:rPr lang="en-US" dirty="0" smtClean="0"/>
              <a:t>P1: Yes, I have. </a:t>
            </a:r>
          </a:p>
          <a:p>
            <a:r>
              <a:rPr lang="en-US" dirty="0" smtClean="0"/>
              <a:t>T: Ira has taken her dog for a walk. (Ask me)</a:t>
            </a:r>
          </a:p>
          <a:p>
            <a:endParaRPr lang="en-US" dirty="0" smtClean="0"/>
          </a:p>
          <a:p>
            <a:r>
              <a:rPr lang="en-US" dirty="0" smtClean="0"/>
              <a:t>P1: Have you had dinner today?</a:t>
            </a:r>
          </a:p>
          <a:p>
            <a:r>
              <a:rPr lang="en-US" dirty="0" smtClean="0"/>
              <a:t>T: No, I haven`t.	</a:t>
            </a:r>
          </a:p>
          <a:p>
            <a:r>
              <a:rPr lang="en-US" dirty="0" smtClean="0"/>
              <a:t>P1: K.G. hasn`t had dinner today. Etc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Отработка</a:t>
            </a:r>
            <a:r>
              <a:rPr lang="en-US" dirty="0" smtClean="0"/>
              <a:t> </a:t>
            </a:r>
            <a:r>
              <a:rPr lang="en-US" dirty="0" err="1" smtClean="0"/>
              <a:t>полученных</a:t>
            </a:r>
            <a:r>
              <a:rPr lang="en-US" dirty="0" smtClean="0"/>
              <a:t> </a:t>
            </a:r>
            <a:r>
              <a:rPr lang="en-US" dirty="0" err="1" smtClean="0"/>
              <a:t>знаний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практике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en-US" sz="2000" dirty="0" smtClean="0"/>
              <a:t>Look at the pictures. Make up sentences.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She has written a letter. </a:t>
            </a:r>
          </a:p>
          <a:p>
            <a:r>
              <a:rPr lang="en-US" dirty="0" smtClean="0"/>
              <a:t> He has drawn a picture.</a:t>
            </a:r>
          </a:p>
          <a:p>
            <a:r>
              <a:rPr lang="en-US" dirty="0" smtClean="0"/>
              <a:t>He has read a book.</a:t>
            </a:r>
          </a:p>
          <a:p>
            <a:r>
              <a:rPr lang="en-US" dirty="0" smtClean="0"/>
              <a:t>She has eaten her breakfast.</a:t>
            </a:r>
          </a:p>
          <a:p>
            <a:r>
              <a:rPr lang="en-US" dirty="0" smtClean="0"/>
              <a:t>She has bought a new dress.</a:t>
            </a:r>
          </a:p>
          <a:p>
            <a:r>
              <a:rPr lang="en-US" dirty="0" smtClean="0"/>
              <a:t>He has broken his arm.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Рисунок 3" descr="6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81846" y="1600200"/>
            <a:ext cx="3408307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match the sentences</a:t>
            </a:r>
            <a:br>
              <a:rPr lang="en-US" dirty="0" smtClean="0"/>
            </a:br>
            <a:r>
              <a:rPr lang="ru-RU" dirty="0" smtClean="0"/>
              <a:t>(</a:t>
            </a:r>
            <a:r>
              <a:rPr lang="en-US" dirty="0" smtClean="0"/>
              <a:t>actions with a result</a:t>
            </a:r>
            <a:r>
              <a:rPr lang="ru-RU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1. I have just had lunch.</a:t>
            </a:r>
          </a:p>
          <a:p>
            <a:r>
              <a:rPr lang="en-US" dirty="0" smtClean="0"/>
              <a:t>2. She has already left the house.</a:t>
            </a:r>
          </a:p>
          <a:p>
            <a:r>
              <a:rPr lang="en-US" dirty="0" smtClean="0"/>
              <a:t>3. Somebody has broken the window in our classroom.</a:t>
            </a:r>
          </a:p>
          <a:p>
            <a:r>
              <a:rPr lang="en-US" dirty="0" smtClean="0"/>
              <a:t>4. I have known her since our childhood.</a:t>
            </a:r>
          </a:p>
          <a:p>
            <a:r>
              <a:rPr lang="en-US" dirty="0" smtClean="0"/>
              <a:t>5. We have left all the money at home.</a:t>
            </a:r>
          </a:p>
          <a:p>
            <a:r>
              <a:rPr lang="en-US" dirty="0" smtClean="0"/>
              <a:t>6. David has been to the USA more than once.</a:t>
            </a:r>
          </a:p>
          <a:p>
            <a:r>
              <a:rPr lang="en-US" dirty="0" smtClean="0"/>
              <a:t>7. Grandmother has written a letter.</a:t>
            </a:r>
          </a:p>
          <a:p>
            <a:r>
              <a:rPr lang="en-US" dirty="0" smtClean="0"/>
              <a:t>8. The boy has fallen ill.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A) She must be on her way to college.</a:t>
            </a:r>
          </a:p>
          <a:p>
            <a:r>
              <a:rPr lang="en-US" dirty="0" smtClean="0"/>
              <a:t>B) He knows this country very well.</a:t>
            </a:r>
          </a:p>
          <a:p>
            <a:r>
              <a:rPr lang="en-US" dirty="0" smtClean="0"/>
              <a:t>C) It’s too cold here.</a:t>
            </a:r>
          </a:p>
          <a:p>
            <a:r>
              <a:rPr lang="en-US" dirty="0" smtClean="0"/>
              <a:t>D) I am not hungry.</a:t>
            </a:r>
          </a:p>
          <a:p>
            <a:r>
              <a:rPr lang="en-US" dirty="0" smtClean="0"/>
              <a:t>E) She is my best friend.</a:t>
            </a:r>
          </a:p>
          <a:p>
            <a:r>
              <a:rPr lang="en-US" dirty="0" smtClean="0"/>
              <a:t>F) We can’t buy anything.</a:t>
            </a:r>
          </a:p>
          <a:p>
            <a:r>
              <a:rPr lang="en-US" dirty="0" smtClean="0"/>
              <a:t>G)</a:t>
            </a:r>
            <a:r>
              <a:rPr lang="en-US" b="1" dirty="0" smtClean="0"/>
              <a:t> </a:t>
            </a:r>
            <a:r>
              <a:rPr lang="en-US" dirty="0" smtClean="0"/>
              <a:t>His mother is very upset.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Homework</a:t>
            </a:r>
            <a:endParaRPr lang="en-US" dirty="0"/>
          </a:p>
        </p:txBody>
      </p:sp>
      <p:pic>
        <p:nvPicPr>
          <p:cNvPr id="5" name="Content Placeholder 4" descr="141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35473"/>
            <a:ext cx="3657600" cy="2701454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Make up 10 sentences in Present Perfect Tense.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410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Present Perfect tense</vt:lpstr>
      <vt:lpstr>Речевая разминка</vt:lpstr>
      <vt:lpstr>Цель- поставить познавательные задачи.</vt:lpstr>
      <vt:lpstr>Present perfect</vt:lpstr>
      <vt:lpstr>Игра: Снежный ком</vt:lpstr>
      <vt:lpstr>Отработка вопросительной и отрицательной формы.</vt:lpstr>
      <vt:lpstr>Отработка полученных знаний на практике.  Look at the pictures. Make up sentences.</vt:lpstr>
      <vt:lpstr>match the sentences (actions with a result)</vt:lpstr>
      <vt:lpstr>Homework</vt:lpstr>
      <vt:lpstr>Thank you for attention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Hamlet Buranyan</dc:creator>
  <cp:lastModifiedBy>Hamlet Buranyan</cp:lastModifiedBy>
  <cp:revision>11</cp:revision>
  <dcterms:created xsi:type="dcterms:W3CDTF">2006-08-16T00:00:00Z</dcterms:created>
  <dcterms:modified xsi:type="dcterms:W3CDTF">2022-05-30T14:45:07Z</dcterms:modified>
</cp:coreProperties>
</file>