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8A2B-20F2-414B-921D-8AF90F2D64D7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7372-A5A6-438D-A6E0-5D494E959B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Юные герои Священной войны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KipiSh\Desktop\З Портн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KipiSh\Desktop\котик медал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KipiSh\Desktop\марат ка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KipiSh\Desktop\Леня ГОл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KipiSh\Desktop\ваяс кур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KipiSh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KipiSh\Desktop\алеш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D:\KipiSh\Desktop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Юные герои Священной войны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 Священной войны</dc:title>
  <dc:creator>Пользователь Windows</dc:creator>
  <cp:lastModifiedBy>Пользователь Windows</cp:lastModifiedBy>
  <cp:revision>1</cp:revision>
  <dcterms:created xsi:type="dcterms:W3CDTF">2022-05-05T19:35:19Z</dcterms:created>
  <dcterms:modified xsi:type="dcterms:W3CDTF">2022-05-05T19:45:03Z</dcterms:modified>
</cp:coreProperties>
</file>