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7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711E-A71C-45FF-BBBE-0BAACF44959F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22AD-3C66-4BF4-A652-CA0A4C347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548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711E-A71C-45FF-BBBE-0BAACF44959F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22AD-3C66-4BF4-A652-CA0A4C347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236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711E-A71C-45FF-BBBE-0BAACF44959F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22AD-3C66-4BF4-A652-CA0A4C347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546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711E-A71C-45FF-BBBE-0BAACF44959F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22AD-3C66-4BF4-A652-CA0A4C347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889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711E-A71C-45FF-BBBE-0BAACF44959F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22AD-3C66-4BF4-A652-CA0A4C347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4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711E-A71C-45FF-BBBE-0BAACF44959F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22AD-3C66-4BF4-A652-CA0A4C347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710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711E-A71C-45FF-BBBE-0BAACF44959F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22AD-3C66-4BF4-A652-CA0A4C347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08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711E-A71C-45FF-BBBE-0BAACF44959F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22AD-3C66-4BF4-A652-CA0A4C347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104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711E-A71C-45FF-BBBE-0BAACF44959F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22AD-3C66-4BF4-A652-CA0A4C347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818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711E-A71C-45FF-BBBE-0BAACF44959F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22AD-3C66-4BF4-A652-CA0A4C347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741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C711E-A71C-45FF-BBBE-0BAACF44959F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622AD-3C66-4BF4-A652-CA0A4C347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85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C711E-A71C-45FF-BBBE-0BAACF44959F}" type="datetimeFigureOut">
              <a:rPr lang="ru-RU" smtClean="0"/>
              <a:t>11.03.2022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622AD-3C66-4BF4-A652-CA0A4C3478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15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8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2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90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63938" cy="69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17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06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40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84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78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2310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49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188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65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785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964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678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35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2574" y="2355850"/>
            <a:ext cx="11001375" cy="19399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lgerian" panose="04020705040A02060702" pitchFamily="82" charset="0"/>
              </a:rPr>
              <a:t>Thank you for your attention!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740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27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90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55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6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55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24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7045" cy="692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673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6</Words>
  <Application>Microsoft Office PowerPoint</Application>
  <PresentationFormat>Широкоэкранный</PresentationFormat>
  <Paragraphs>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Algerian</vt:lpstr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Ф. Кречетова</dc:creator>
  <cp:lastModifiedBy>Анна Ф. Кречетова</cp:lastModifiedBy>
  <cp:revision>4</cp:revision>
  <dcterms:created xsi:type="dcterms:W3CDTF">2022-03-11T11:11:01Z</dcterms:created>
  <dcterms:modified xsi:type="dcterms:W3CDTF">2022-03-11T11:39:46Z</dcterms:modified>
</cp:coreProperties>
</file>