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639329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30661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1151846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245950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4866481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725547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665786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3365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590157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37336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777179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91209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58731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875538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87502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98446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CEBB4-A583-42CA-9FF2-AECBF097195B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552DFAD-4262-4A01-8587-583E004CF4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ransition spd="slow">
    <p:push dir="u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AFCCBD-CBB7-4544-A2C1-A3FF3C2674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004" y="1175658"/>
            <a:ext cx="10170367" cy="2677885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>
                <a:solidFill>
                  <a:schemeClr val="accent2"/>
                </a:solidFill>
              </a:rPr>
              <a:t>Семнадцатое мая</a:t>
            </a:r>
            <a:br>
              <a:rPr lang="ru-RU" sz="7200" b="1" dirty="0">
                <a:solidFill>
                  <a:schemeClr val="accent2"/>
                </a:solidFill>
              </a:rPr>
            </a:br>
            <a:r>
              <a:rPr lang="ru-RU" sz="7200" b="1" dirty="0">
                <a:solidFill>
                  <a:schemeClr val="accent2"/>
                </a:solidFill>
              </a:rPr>
              <a:t>Классная работа</a:t>
            </a:r>
          </a:p>
        </p:txBody>
      </p:sp>
    </p:spTree>
    <p:extLst>
      <p:ext uri="{BB962C8B-B14F-4D97-AF65-F5344CB8AC3E}">
        <p14:creationId xmlns:p14="http://schemas.microsoft.com/office/powerpoint/2010/main" val="187699834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118A99-8CE7-4993-9709-BF61850F7D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6A8186-667E-47EA-9279-5BBCFC1397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видеоролик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032B49-8A75-4EDB-B1E0-F60F6B9616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83" y="73575"/>
            <a:ext cx="3502284" cy="24410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2692723-514D-4005-98CA-58666038EC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4" y="4114800"/>
            <a:ext cx="3219060" cy="2619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28703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0D30B-DBD6-4426-B04C-89D10F5A0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189" y="167952"/>
            <a:ext cx="9862424" cy="107302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2"/>
                </a:solidFill>
              </a:rPr>
              <a:t>Проверяем!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1F18B7-1A50-4EC7-9A57-0FC90979F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678" y="1380931"/>
            <a:ext cx="9255934" cy="547706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/>
                </a:solidFill>
              </a:rPr>
              <a:t>Семьдесят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Шестьдесят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Семь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Сорок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Девяносто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Восемьсот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Двадцать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Десять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Тридцать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Сто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Полтора</a:t>
            </a:r>
          </a:p>
          <a:p>
            <a:r>
              <a:rPr lang="ru-RU" sz="2800" b="1" dirty="0">
                <a:solidFill>
                  <a:schemeClr val="accent1"/>
                </a:solidFill>
              </a:rPr>
              <a:t>шестьсот</a:t>
            </a:r>
          </a:p>
        </p:txBody>
      </p:sp>
    </p:spTree>
    <p:extLst>
      <p:ext uri="{BB962C8B-B14F-4D97-AF65-F5344CB8AC3E}">
        <p14:creationId xmlns:p14="http://schemas.microsoft.com/office/powerpoint/2010/main" val="224663339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D2241E-0996-486F-BE5F-190238BED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016" y="167952"/>
            <a:ext cx="8145138" cy="669004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3400" dirty="0">
                <a:solidFill>
                  <a:schemeClr val="accent1"/>
                </a:solidFill>
              </a:rPr>
              <a:t>Дядя Федор получил кредит в банке на сумму 600 000 рублей под 18% годовых на четыре года. Хотел новый дом строить. </a:t>
            </a:r>
          </a:p>
          <a:p>
            <a:pPr marL="0" indent="0">
              <a:buNone/>
            </a:pPr>
            <a:r>
              <a:rPr lang="ru-RU" sz="3400" dirty="0">
                <a:solidFill>
                  <a:schemeClr val="accent1"/>
                </a:solidFill>
              </a:rPr>
              <a:t>Выплата самого кредита осуществляется ежегодно в конце года равными долями от суммы кредита, проценты уплачиваются каждый месяц на сумму долга. </a:t>
            </a:r>
          </a:p>
          <a:p>
            <a:pPr marL="0" indent="0">
              <a:buNone/>
            </a:pPr>
            <a:r>
              <a:rPr lang="ru-RU" sz="3400" dirty="0">
                <a:solidFill>
                  <a:schemeClr val="accent1"/>
                </a:solidFill>
              </a:rPr>
              <a:t>Кот </a:t>
            </a:r>
            <a:r>
              <a:rPr lang="ru-RU" sz="3400" dirty="0" err="1">
                <a:solidFill>
                  <a:schemeClr val="accent1"/>
                </a:solidFill>
              </a:rPr>
              <a:t>Матроскин</a:t>
            </a:r>
            <a:r>
              <a:rPr lang="ru-RU" sz="3400" dirty="0">
                <a:solidFill>
                  <a:schemeClr val="accent1"/>
                </a:solidFill>
              </a:rPr>
              <a:t> обещал помочь дяде Федору выплачивать кредит, он сказал, что сможет давать 30% от дохода с продажи молока. </a:t>
            </a:r>
          </a:p>
          <a:p>
            <a:pPr marL="0" indent="0">
              <a:buNone/>
            </a:pPr>
            <a:r>
              <a:rPr lang="ru-RU" sz="3400" dirty="0">
                <a:solidFill>
                  <a:schemeClr val="accent1"/>
                </a:solidFill>
              </a:rPr>
              <a:t>Корова Мурка, которую кот купил, глупая была и балованная. Но молока много давала, обычно литров 30 в день. Так много, что с каждым днем все больше и больше. Все ведра с молоком стояли. Все банки. И даже в аквариуме молоко было(литров 15).  Рыбки в нем плавали.</a:t>
            </a:r>
          </a:p>
          <a:p>
            <a:pPr marL="0" indent="0">
              <a:buNone/>
            </a:pPr>
            <a:r>
              <a:rPr lang="ru-RU" sz="3400" dirty="0">
                <a:solidFill>
                  <a:schemeClr val="accent1"/>
                </a:solidFill>
              </a:rPr>
              <a:t>  	</a:t>
            </a:r>
            <a:r>
              <a:rPr lang="ru-RU" sz="3400" dirty="0" err="1">
                <a:solidFill>
                  <a:schemeClr val="accent1"/>
                </a:solidFill>
              </a:rPr>
              <a:t>Матроскин</a:t>
            </a:r>
            <a:r>
              <a:rPr lang="ru-RU" sz="3400" dirty="0">
                <a:solidFill>
                  <a:schemeClr val="accent1"/>
                </a:solidFill>
              </a:rPr>
              <a:t> на рынок пошел. Цены на молоко узнать. Целую неделю ходил, узнавал. И решил продавать по 20 литров молока в день, по 40 рублей за литр. </a:t>
            </a:r>
          </a:p>
          <a:p>
            <a:pPr marL="0" indent="0">
              <a:buNone/>
            </a:pPr>
            <a:r>
              <a:rPr lang="ru-RU" sz="3400" b="1" dirty="0">
                <a:solidFill>
                  <a:schemeClr val="accent6">
                    <a:lumMod val="50000"/>
                  </a:schemeClr>
                </a:solidFill>
              </a:rPr>
              <a:t>1. Рассчитайте, какую сумму дядя Федор отдаст банку за пользование кредитом за первые полгода.</a:t>
            </a:r>
          </a:p>
          <a:p>
            <a:pPr marL="0" indent="0">
              <a:buNone/>
            </a:pPr>
            <a:r>
              <a:rPr lang="ru-RU" sz="3400" b="1" dirty="0">
                <a:solidFill>
                  <a:schemeClr val="accent1"/>
                </a:solidFill>
              </a:rPr>
              <a:t>2. Какова будет материальная помощь кота за первые полгода? (считать по 30 дней в месяц)</a:t>
            </a:r>
          </a:p>
          <a:p>
            <a:pPr marL="0" indent="0">
              <a:buNone/>
            </a:pPr>
            <a:r>
              <a:rPr lang="ru-RU" sz="3400" b="1" dirty="0">
                <a:solidFill>
                  <a:srgbClr val="0070C0"/>
                </a:solidFill>
              </a:rPr>
              <a:t>3. Какова сумма переплаты по кредиту за четыре года?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 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F89CAC5-2494-454C-8DB6-24E4701A83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99" y="4022411"/>
            <a:ext cx="1946017" cy="276094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453AA96-B9BD-4761-BEAE-1510005EA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154" y="36392"/>
            <a:ext cx="1724025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16598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99D4707-1175-406B-86F3-BADDEE189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Рефлексия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8B907D-7D4F-4FC0-9030-3D99C730D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3363" y="1315615"/>
            <a:ext cx="9321249" cy="5215813"/>
          </a:xfrm>
        </p:spPr>
        <p:txBody>
          <a:bodyPr>
            <a:normAutofit/>
          </a:bodyPr>
          <a:lstStyle/>
          <a:p>
            <a:pPr lvl="0"/>
            <a:r>
              <a:rPr lang="ru-RU" sz="3200" b="1" dirty="0"/>
              <a:t>Какие трудности возникли с момента получения задания? </a:t>
            </a:r>
          </a:p>
          <a:p>
            <a:pPr lvl="0"/>
            <a:r>
              <a:rPr lang="ru-RU" sz="3200" b="1" dirty="0"/>
              <a:t>Справились ли вы с решением всех задач? Как вы думаете, почему это произошло?</a:t>
            </a:r>
          </a:p>
          <a:p>
            <a:pPr lvl="0"/>
            <a:r>
              <a:rPr lang="ru-RU" sz="3200" b="1" dirty="0"/>
              <a:t>Какие были допущены ошибки, в чем их причина и как избежать этого в дальнейшей работе?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633571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07A2A6-7E4D-4C0D-AAFA-832F407A0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/>
                </a:solidFill>
              </a:rPr>
              <a:t>Домашнее задание (на выбор)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E27783-82B1-4F35-9010-C3EA41BE9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 Составить два вопроса к задаче «Простоквашино» и решить.</a:t>
            </a:r>
          </a:p>
          <a:p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2. Написать сказку «В царстве числительных»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287863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301</Words>
  <Application>Microsoft Office PowerPoint</Application>
  <PresentationFormat>Широкоэкранный</PresentationFormat>
  <Paragraphs>31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Легкий дым</vt:lpstr>
      <vt:lpstr>Семнадцатое мая Классная работа</vt:lpstr>
      <vt:lpstr>Презентация PowerPoint</vt:lpstr>
      <vt:lpstr>Проверяем!</vt:lpstr>
      <vt:lpstr>Презентация PowerPoint</vt:lpstr>
      <vt:lpstr>Рефлексия</vt:lpstr>
      <vt:lpstr>Домашнее задание (на выбор)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4</cp:revision>
  <dcterms:created xsi:type="dcterms:W3CDTF">2022-05-09T08:37:21Z</dcterms:created>
  <dcterms:modified xsi:type="dcterms:W3CDTF">2022-05-10T10:24:58Z</dcterms:modified>
</cp:coreProperties>
</file>