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80" r:id="rId2"/>
    <p:sldId id="260" r:id="rId3"/>
    <p:sldId id="286" r:id="rId4"/>
    <p:sldId id="287" r:id="rId5"/>
    <p:sldId id="285" r:id="rId6"/>
    <p:sldId id="278" r:id="rId7"/>
    <p:sldId id="282" r:id="rId8"/>
    <p:sldId id="281" r:id="rId9"/>
    <p:sldId id="283" r:id="rId10"/>
    <p:sldId id="261" r:id="rId11"/>
    <p:sldId id="288" r:id="rId12"/>
    <p:sldId id="290" r:id="rId13"/>
    <p:sldId id="289" r:id="rId14"/>
    <p:sldId id="27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66FF33"/>
    <a:srgbClr val="FFCC00"/>
    <a:srgbClr val="FFFF00"/>
    <a:srgbClr val="CC99FF"/>
    <a:srgbClr val="FFCA21"/>
    <a:srgbClr val="4ED28D"/>
    <a:srgbClr val="00FFFF"/>
    <a:srgbClr val="00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80" autoAdjust="0"/>
  </p:normalViewPr>
  <p:slideViewPr>
    <p:cSldViewPr>
      <p:cViewPr varScale="1">
        <p:scale>
          <a:sx n="87" d="100"/>
          <a:sy n="8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BBA745-A0F3-4978-96ED-264AF6FB22D2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7625E2-27DF-477B-8E1D-5CB8FEE17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Future%20Simple%20(affermative).doc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Future%20Simple%20(negative).doc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Future%20Simple%20(questions).doc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Present%20Simple%20(affirmative)-he,she,it.doc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Present%20Simple%20(negative)%20-he,%20she,%20it.doc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Present%20Simple%20(questions).doc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Past%20Simpl1%20(affirmative).doc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Past%20Simple%20(negative).doc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Past%20Simple%20(questions).doc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924944"/>
            <a:ext cx="6889576" cy="111365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accent2"/>
                </a:solidFill>
                <a:latin typeface="Comic Sans MS" pitchFamily="66" charset="0"/>
              </a:rPr>
              <a:t>Houses of grammar</a:t>
            </a:r>
            <a:endParaRPr lang="ru-RU" sz="54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4267200"/>
            <a:ext cx="6889576" cy="211412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0066"/>
                </a:solidFill>
              </a:rPr>
              <a:t>Пособие </a:t>
            </a:r>
            <a:r>
              <a:rPr lang="ru-RU" b="1" dirty="0">
                <a:solidFill>
                  <a:srgbClr val="FF0066"/>
                </a:solidFill>
              </a:rPr>
              <a:t>по английской  грамматике для начальной школы  как способ формирования языковой компетенции младших школьников</a:t>
            </a:r>
            <a:br>
              <a:rPr lang="ru-RU" b="1" dirty="0">
                <a:solidFill>
                  <a:srgbClr val="FF0066"/>
                </a:solidFill>
              </a:rPr>
            </a:br>
            <a:r>
              <a:rPr lang="ru-RU" b="1" dirty="0" smtClean="0">
                <a:solidFill>
                  <a:srgbClr val="FF0066"/>
                </a:solidFill>
              </a:rPr>
              <a:t>Выполнила</a:t>
            </a:r>
            <a:r>
              <a:rPr lang="ru-RU" b="1" dirty="0">
                <a:solidFill>
                  <a:srgbClr val="FF0066"/>
                </a:solidFill>
              </a:rPr>
              <a:t>: </a:t>
            </a:r>
            <a:r>
              <a:rPr lang="ru-RU" b="1" dirty="0" err="1">
                <a:solidFill>
                  <a:srgbClr val="FF0066"/>
                </a:solidFill>
              </a:rPr>
              <a:t>Лемайкина</a:t>
            </a:r>
            <a:r>
              <a:rPr lang="ru-RU" b="1" dirty="0">
                <a:solidFill>
                  <a:srgbClr val="FF0066"/>
                </a:solidFill>
              </a:rPr>
              <a:t> Татьяна Юрьевна, учитель </a:t>
            </a:r>
            <a:r>
              <a:rPr lang="ru-RU" b="1" dirty="0" err="1">
                <a:solidFill>
                  <a:srgbClr val="FF0066"/>
                </a:solidFill>
              </a:rPr>
              <a:t>английкого</a:t>
            </a:r>
            <a:r>
              <a:rPr lang="ru-RU" b="1" dirty="0">
                <a:solidFill>
                  <a:srgbClr val="FF0066"/>
                </a:solidFill>
              </a:rPr>
              <a:t> языка МАОУ «</a:t>
            </a:r>
            <a:r>
              <a:rPr lang="ru-RU" b="1" dirty="0" err="1">
                <a:solidFill>
                  <a:srgbClr val="FF0066"/>
                </a:solidFill>
              </a:rPr>
              <a:t>Гимнаэия</a:t>
            </a:r>
            <a:r>
              <a:rPr lang="ru-RU" b="1" dirty="0">
                <a:solidFill>
                  <a:srgbClr val="FF0066"/>
                </a:solidFill>
              </a:rPr>
              <a:t> №1» </a:t>
            </a:r>
            <a:r>
              <a:rPr lang="ru-RU" b="1" dirty="0" err="1" smtClean="0">
                <a:solidFill>
                  <a:srgbClr val="FF0066"/>
                </a:solidFill>
              </a:rPr>
              <a:t>г.Сосновоборска</a:t>
            </a:r>
            <a:r>
              <a:rPr lang="ru-RU" b="1" dirty="0" smtClean="0">
                <a:solidFill>
                  <a:srgbClr val="FF0066"/>
                </a:solidFill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FF0066"/>
                </a:solidFill>
              </a:rPr>
              <a:t>2022-</a:t>
            </a:r>
            <a:r>
              <a:rPr lang="ru-RU" b="1" dirty="0" smtClean="0">
                <a:solidFill>
                  <a:srgbClr val="FF0066"/>
                </a:solidFill>
              </a:rPr>
              <a:t>2022 </a:t>
            </a:r>
            <a:r>
              <a:rPr lang="ru-RU" b="1" dirty="0" err="1" smtClean="0">
                <a:solidFill>
                  <a:srgbClr val="FF0066"/>
                </a:solidFill>
              </a:rPr>
              <a:t>уч.год</a:t>
            </a:r>
            <a:endParaRPr lang="ru-RU" dirty="0"/>
          </a:p>
        </p:txBody>
      </p:sp>
      <p:pic>
        <p:nvPicPr>
          <p:cNvPr id="4" name="Picture 2" descr="D:\Мамусик\Картинки\50273746_1256395711_imageph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7049" y="577280"/>
            <a:ext cx="2321029" cy="17042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5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perspectiveContrastingRightFacing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3" descr="D:\Мамусик\Картинки\50273746_1256395711_imageph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548680"/>
            <a:ext cx="2357455" cy="17840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70C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perspectiveContrastingRightFacing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Picture 3" descr="D:\Мамусик\Картинки\50273746_1256395711_imageph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5659" y="579593"/>
            <a:ext cx="2275756" cy="17221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perspectiveContrastingRightFacing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59336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66FF33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B050"/>
                </a:solidFill>
                <a:latin typeface="Comic Sans MS" pitchFamily="66" charset="0"/>
              </a:rPr>
              <a:t>Future Simple</a:t>
            </a:r>
            <a:endParaRPr lang="ru-RU" sz="4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3" name="Picture 3" descr="D:\Мамусик\Картинки\50273746_1256395711_imageph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571612"/>
            <a:ext cx="5277157" cy="39935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5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14400"/>
          </a:xfrm>
          <a:solidFill>
            <a:srgbClr val="66FF33"/>
          </a:solidFill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</a:t>
            </a:r>
            <a:r>
              <a:rPr lang="en-US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(</a:t>
            </a:r>
            <a:r>
              <a:rPr lang="en-US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affirmative)</a:t>
            </a:r>
            <a:r>
              <a:rPr lang="ru-RU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     will          ….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274320" lvl="1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ready to test yourself?</a:t>
            </a:r>
            <a:endParaRPr lang="ru-RU" sz="2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</p:txBody>
      </p:sp>
      <p:pic>
        <p:nvPicPr>
          <p:cNvPr id="5" name="Picture 3" descr="D:\Мамусик\Картинки\50273746_1256395711_imageph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1440160" cy="10801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5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251520" y="2828836"/>
            <a:ext cx="43204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Tomorrow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will be in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park. I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play with my friend. Lisa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draw funny pictures. We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 a lot of animals.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4048" y="16288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174288" y="1628800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3" action="ppaction://hlinkfile"/>
          </p:cNvPr>
          <p:cNvSpPr/>
          <p:nvPr/>
        </p:nvSpPr>
        <p:spPr>
          <a:xfrm>
            <a:off x="7467172" y="55172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74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914400"/>
          </a:xfrm>
          <a:solidFill>
            <a:srgbClr val="66FF33"/>
          </a:solidFill>
        </p:spPr>
        <p:txBody>
          <a:bodyPr/>
          <a:lstStyle/>
          <a:p>
            <a:r>
              <a:rPr lang="en-US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</a:t>
            </a:r>
            <a:r>
              <a:rPr lang="en-US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(</a:t>
            </a:r>
            <a:r>
              <a:rPr lang="en-US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negative)</a:t>
            </a:r>
            <a:endParaRPr lang="ru-RU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    will not         ….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274320" lvl="1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ready to test yourself?</a:t>
            </a:r>
            <a:endParaRPr lang="ru-RU" sz="2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</p:txBody>
      </p:sp>
      <p:pic>
        <p:nvPicPr>
          <p:cNvPr id="5" name="Picture 3" descr="D:\Мамусик\Картинки\50273746_1256395711_imageph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65560"/>
            <a:ext cx="1387838" cy="10408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5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251520" y="2828836"/>
            <a:ext cx="42484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Tomorrow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in the park. I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won’t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play with my friend. Lisa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won’t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draw funny pictures. We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won’t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 a lot of animals.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03507" y="16288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ru-RU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660232" y="1659902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rId3" action="ppaction://hlinkfile"/>
          </p:cNvPr>
          <p:cNvSpPr/>
          <p:nvPr/>
        </p:nvSpPr>
        <p:spPr>
          <a:xfrm>
            <a:off x="7323156" y="521528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8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solidFill>
            <a:srgbClr val="66FF33"/>
          </a:solidFill>
        </p:spPr>
        <p:txBody>
          <a:bodyPr/>
          <a:lstStyle/>
          <a:p>
            <a:r>
              <a:rPr lang="en-US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</a:t>
            </a:r>
            <a:r>
              <a:rPr lang="en-US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(</a:t>
            </a:r>
            <a:r>
              <a:rPr lang="en-US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questions)</a:t>
            </a:r>
            <a:endParaRPr lang="ru-RU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2"/>
          </p:nvPr>
        </p:nvSpPr>
        <p:spPr>
          <a:xfrm>
            <a:off x="4644008" y="1196752"/>
            <a:ext cx="4041648" cy="493776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Will                 …?   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ready to test yourself?</a:t>
            </a:r>
            <a:endParaRPr lang="ru-RU" sz="2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D:\Мамусик\Картинки\50273746_1256395711_imageph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1344149" cy="10081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5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251520" y="2828836"/>
            <a:ext cx="42484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 you be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park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tomorrow? </a:t>
            </a:r>
          </a:p>
          <a:p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you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play with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friend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Lisa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draw funny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pictures? Will they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 a lot of 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animals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05602" y="1556792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372200" y="1556792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3" action="ppaction://hlinkfile"/>
          </p:cNvPr>
          <p:cNvSpPr/>
          <p:nvPr/>
        </p:nvSpPr>
        <p:spPr>
          <a:xfrm>
            <a:off x="7308304" y="50851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54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Comic Sans MS" panose="030F0702030302020204" pitchFamily="66" charset="0"/>
              </a:rPr>
              <a:t>Good luck!</a:t>
            </a:r>
            <a:endParaRPr lang="ru-RU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0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14400"/>
          </a:xfrm>
          <a:solidFill>
            <a:srgbClr val="66CC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Present Simple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Picture 3" descr="D:\Мамусик\Картинки\50273746_1256395711_imageph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2160" y="1571612"/>
            <a:ext cx="6070236" cy="45936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70C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35280" cy="9144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Present Simple </a:t>
            </a: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affirmative)</a:t>
            </a:r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 I am in the park. Usually I play with my friend there. Sometimes </a:t>
            </a: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Lisa draws </a:t>
            </a:r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funny pictures and </a:t>
            </a: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see </a:t>
            </a:r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lot of animals.</a:t>
            </a:r>
            <a:endParaRPr lang="ru-RU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60282" cy="493776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am, is, </a:t>
            </a:r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 …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 you, we, they </a:t>
            </a:r>
          </a:p>
          <a:p>
            <a:pPr marL="0" indent="0">
              <a:buNone/>
            </a:pPr>
            <a:endParaRPr lang="en-US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He, she, it           (e)s</a:t>
            </a:r>
          </a:p>
          <a:p>
            <a:pPr marL="0" indent="0">
              <a:buNone/>
            </a:pPr>
            <a:endParaRPr lang="en-US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ready to test yourself?</a:t>
            </a:r>
            <a:endParaRPr lang="ru-RU" sz="20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3" descr="D:\Мамусик\Картинки\50273746_1256395711_imageph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0139" y="1408470"/>
            <a:ext cx="1424411" cy="10779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70C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Равнобедренный треугольник 1"/>
          <p:cNvSpPr/>
          <p:nvPr/>
        </p:nvSpPr>
        <p:spPr>
          <a:xfrm>
            <a:off x="7099702" y="2348880"/>
            <a:ext cx="697806" cy="68298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414998" y="3319264"/>
            <a:ext cx="749290" cy="6815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3" action="ppaction://hlinkfile"/>
          </p:cNvPr>
          <p:cNvSpPr/>
          <p:nvPr/>
        </p:nvSpPr>
        <p:spPr>
          <a:xfrm>
            <a:off x="7308304" y="55172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с одним скругленным углом 8"/>
          <p:cNvSpPr/>
          <p:nvPr/>
        </p:nvSpPr>
        <p:spPr>
          <a:xfrm>
            <a:off x="5004048" y="1591702"/>
            <a:ext cx="648072" cy="576064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2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i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Present </a:t>
            </a:r>
            <a:r>
              <a:rPr lang="en-US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Simple </a:t>
            </a:r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(negative</a:t>
            </a: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427984" y="1268760"/>
            <a:ext cx="4608513" cy="493776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am/is/are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…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 you, we, they don’t            …</a:t>
            </a:r>
          </a:p>
          <a:p>
            <a:pPr marL="0" indent="0">
              <a:buNone/>
            </a:pP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He, she, it doesn’t            …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0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ready to test yourself</a:t>
            </a:r>
            <a:r>
              <a:rPr lang="en-US" sz="2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0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000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000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ru-RU" sz="20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</a:t>
            </a: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3" descr="D:\Мамусик\Картинки\50273746_1256395711_imageph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24574"/>
            <a:ext cx="1344149" cy="10081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70C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323528" y="2828836"/>
            <a:ext cx="4104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morning I am not in the park. I don’t play with my friend. Lisa doesn’t draw funny pictures. We don’t see a lot of animals. We are in the school.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7259211" y="1928630"/>
            <a:ext cx="648072" cy="6480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948264" y="2645296"/>
            <a:ext cx="614923" cy="6030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6444208" y="6021288"/>
            <a:ext cx="4571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rId3" action="ppaction://hlinkfile"/>
          </p:cNvPr>
          <p:cNvSpPr/>
          <p:nvPr/>
        </p:nvSpPr>
        <p:spPr>
          <a:xfrm>
            <a:off x="7418079" y="534005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с одним скругленным углом 9"/>
          <p:cNvSpPr/>
          <p:nvPr/>
        </p:nvSpPr>
        <p:spPr>
          <a:xfrm>
            <a:off x="4795462" y="1470484"/>
            <a:ext cx="554360" cy="518356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6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63272" cy="9144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i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Present Simple </a:t>
            </a:r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(questions)</a:t>
            </a:r>
            <a:endParaRPr lang="ru-RU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2"/>
          </p:nvPr>
        </p:nvSpPr>
        <p:spPr>
          <a:xfrm>
            <a:off x="4499992" y="1216152"/>
            <a:ext cx="4320480" cy="493776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Am, are, is           …?</a:t>
            </a:r>
          </a:p>
          <a:p>
            <a:pPr marL="0" indent="0">
              <a:buNone/>
            </a:pPr>
            <a:endParaRPr lang="en-US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Do/Does                        …?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ready to test yourself?</a:t>
            </a:r>
            <a:endParaRPr lang="ru-RU" sz="20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Picture 3" descr="D:\Мамусик\Картинки\50273746_1256395711_imageph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84784"/>
            <a:ext cx="1440160" cy="10801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70C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395536" y="2967335"/>
            <a:ext cx="41044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in the park?</a:t>
            </a:r>
          </a:p>
          <a:p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you play with your friend there? </a:t>
            </a:r>
          </a:p>
          <a:p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you friend draw funny pictures?</a:t>
            </a:r>
            <a:endParaRPr lang="ru-RU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процесс 2"/>
          <p:cNvSpPr/>
          <p:nvPr/>
        </p:nvSpPr>
        <p:spPr>
          <a:xfrm>
            <a:off x="6444208" y="1484784"/>
            <a:ext cx="698376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6444208" y="2375541"/>
            <a:ext cx="687524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7179960" y="2268109"/>
            <a:ext cx="772672" cy="7200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rId3" action="ppaction://hlinkfile"/>
          </p:cNvPr>
          <p:cNvSpPr/>
          <p:nvPr/>
        </p:nvSpPr>
        <p:spPr>
          <a:xfrm>
            <a:off x="7566296" y="55172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3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Simple</a:t>
            </a:r>
            <a:endParaRPr lang="ru-RU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D:\Мамусик\Картинки\50273746_1256395711_imageph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527523"/>
            <a:ext cx="6171736" cy="46288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17558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(affirmative)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60282" cy="493776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Правильные глаголы:</a:t>
            </a:r>
            <a:endParaRPr lang="en-US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endParaRPr lang="en-US" sz="32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played</a:t>
            </a:r>
            <a:endParaRPr lang="ru-RU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Неправильные глаголы: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be-was/were</a:t>
            </a:r>
            <a:endParaRPr lang="en-US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draw-drew</a:t>
            </a:r>
            <a:endParaRPr lang="en-US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see-saw</a:t>
            </a:r>
            <a:endParaRPr lang="ru-RU" b="1" i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ready to test yourself</a:t>
            </a:r>
            <a:r>
              <a:rPr lang="en-US" sz="20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000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ru-RU" sz="20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D:\Мамусик\Картинки\50273746_1256395711_imageph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54899"/>
            <a:ext cx="1728193" cy="12961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257537" y="2967335"/>
            <a:ext cx="43204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Yesterday I was in the park.</a:t>
            </a:r>
          </a:p>
          <a:p>
            <a:pPr algn="just"/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played with my friend. We drew funny pictures and saw a lot of animals. 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4860032" y="1864973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3" action="ppaction://hlinkfile"/>
          </p:cNvPr>
          <p:cNvSpPr/>
          <p:nvPr/>
        </p:nvSpPr>
        <p:spPr>
          <a:xfrm>
            <a:off x="7740352" y="567362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27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(negative)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495392" y="1283284"/>
            <a:ext cx="4181064" cy="495402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2400" b="1" i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4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was/were not … 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9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900" b="1" i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Правильные </a:t>
            </a:r>
            <a:r>
              <a:rPr lang="ru-RU" sz="29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глаголы:</a:t>
            </a:r>
            <a:endParaRPr lang="en-US" sz="29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9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did not                   - </a:t>
            </a:r>
            <a:r>
              <a:rPr lang="en-US" sz="2900" b="1" i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sz="29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… .</a:t>
            </a:r>
            <a:endParaRPr lang="en-US" sz="29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900" b="1" i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900" b="1" i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900" b="1" i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Неправильные глаголы:</a:t>
            </a:r>
          </a:p>
          <a:p>
            <a:pPr marL="0" indent="0">
              <a:buNone/>
            </a:pPr>
            <a:r>
              <a:rPr lang="ru-RU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>
              <a:buNone/>
            </a:pPr>
            <a:r>
              <a:rPr lang="ru-RU" sz="29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not</a:t>
            </a:r>
            <a:r>
              <a:rPr lang="ru-RU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.</a:t>
            </a:r>
            <a:r>
              <a:rPr lang="ru-RU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ru-RU" sz="29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9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ready to test yourself</a:t>
            </a:r>
            <a:r>
              <a:rPr lang="en-US" sz="29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900" b="1" i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spcBef>
                <a:spcPts val="600"/>
              </a:spcBef>
              <a:buClr>
                <a:schemeClr val="accent1"/>
              </a:buClr>
              <a:buNone/>
            </a:pPr>
            <a:r>
              <a:rPr lang="ru-RU" sz="24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D:\Мамусик\Картинки\50273746_1256395711_imageph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1579860" cy="118489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395536" y="2967335"/>
            <a:ext cx="40324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wasn’t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park yesterday. I </a:t>
            </a:r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not play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my friend. We </a:t>
            </a:r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didn’t draw 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funny pictures and </a:t>
            </a:r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didn’t see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lot of animals</a:t>
            </a:r>
            <a:r>
              <a:rPr lang="en-US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012160" y="3008644"/>
            <a:ext cx="648073" cy="4616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множение 7"/>
          <p:cNvSpPr/>
          <p:nvPr/>
        </p:nvSpPr>
        <p:spPr>
          <a:xfrm>
            <a:off x="7080741" y="3239476"/>
            <a:ext cx="451464" cy="33661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6012160" y="4869160"/>
            <a:ext cx="453490" cy="4320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>
            <a:hlinkClick r:id="rId3" action="ppaction://hlinkfile"/>
          </p:cNvPr>
          <p:cNvSpPr/>
          <p:nvPr/>
        </p:nvSpPr>
        <p:spPr>
          <a:xfrm>
            <a:off x="7548888" y="559403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08815" y="3008644"/>
            <a:ext cx="504056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4756042" y="1609562"/>
            <a:ext cx="561087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608815" y="4797152"/>
            <a:ext cx="504056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4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(questions)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0" y="1216152"/>
            <a:ext cx="4320480" cy="493776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66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Was/Were            in …?</a:t>
            </a:r>
          </a:p>
          <a:p>
            <a:pPr marL="0" indent="0">
              <a:buNone/>
            </a:pPr>
            <a:r>
              <a:rPr lang="en-US" sz="2400" b="1" i="1" dirty="0">
                <a:solidFill>
                  <a:srgbClr val="66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i="1" dirty="0" smtClean="0">
              <a:solidFill>
                <a:srgbClr val="66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66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                           …?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b="1" i="1" dirty="0">
              <a:solidFill>
                <a:srgbClr val="66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400" b="1" i="1" dirty="0" smtClean="0">
              <a:solidFill>
                <a:srgbClr val="66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400" b="1" i="1" dirty="0">
              <a:solidFill>
                <a:srgbClr val="66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400" b="1" i="1" dirty="0" smtClean="0">
              <a:solidFill>
                <a:srgbClr val="66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you ready to test yourself?</a:t>
            </a:r>
            <a:endParaRPr lang="ru-RU" sz="2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400" b="1" i="1" dirty="0">
              <a:solidFill>
                <a:srgbClr val="66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D:\Мамусик\Картинки\50273746_1256395711_imagephp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67073"/>
            <a:ext cx="1632180" cy="12241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179512" y="2967335"/>
            <a:ext cx="43204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 you in the park yesterday? Did you play with you friend? Did you draw funny pictures? Did you see a lot of animals?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6228184" y="1491613"/>
            <a:ext cx="698376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5529808" y="2420888"/>
            <a:ext cx="698376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6331057" y="2348880"/>
            <a:ext cx="854703" cy="6846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66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4400" dirty="0">
              <a:solidFill>
                <a:srgbClr val="66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право 10">
            <a:hlinkClick r:id="rId3" action="ppaction://hlinkfile"/>
          </p:cNvPr>
          <p:cNvSpPr/>
          <p:nvPr/>
        </p:nvSpPr>
        <p:spPr>
          <a:xfrm>
            <a:off x="7524328" y="5702086"/>
            <a:ext cx="978408" cy="535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33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695</TotalTime>
  <Words>487</Words>
  <Application>Microsoft Office PowerPoint</Application>
  <PresentationFormat>Экран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Начальная</vt:lpstr>
      <vt:lpstr>Houses of grammar</vt:lpstr>
      <vt:lpstr>Present Simple</vt:lpstr>
      <vt:lpstr>   Present Simple (affirmative)  </vt:lpstr>
      <vt:lpstr>Present Simple (negative)</vt:lpstr>
      <vt:lpstr>Present Simple (questions)</vt:lpstr>
      <vt:lpstr>Past Simple</vt:lpstr>
      <vt:lpstr>       Past Simple (affirmative) </vt:lpstr>
      <vt:lpstr>Past Simple (negative)</vt:lpstr>
      <vt:lpstr>Past Simple (questions)</vt:lpstr>
      <vt:lpstr>Future Simple</vt:lpstr>
      <vt:lpstr>Future Simple (affirmative) </vt:lpstr>
      <vt:lpstr>Future Simple (negative)</vt:lpstr>
      <vt:lpstr>Future Simple (questions)</vt:lpstr>
      <vt:lpstr>Good luck!</vt:lpstr>
    </vt:vector>
  </TitlesOfParts>
  <Company>SamForum.ws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Мама-Папа</dc:creator>
  <cp:lastModifiedBy>tlema</cp:lastModifiedBy>
  <cp:revision>85</cp:revision>
  <dcterms:created xsi:type="dcterms:W3CDTF">2011-03-17T13:20:53Z</dcterms:created>
  <dcterms:modified xsi:type="dcterms:W3CDTF">2022-05-23T10:14:56Z</dcterms:modified>
</cp:coreProperties>
</file>