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Средний стиль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062"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07.04.2022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07.04.2022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07.04.2022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07.04.2022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EDA5EE0-5C8E-45D8-9B3C-E3B07F220CD5}" type="datetimeFigureOut">
              <a:rPr lang="ru-RU" smtClean="0"/>
              <a:t>07.04.2022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9A5F54A-93BE-4D32-BC55-6AD55B1DD0BB}" type="slidenum">
              <a:rPr lang="ru-RU" smtClean="0"/>
              <a:t>‹#›</a:t>
            </a:fld>
            <a:endParaRPr lang="ru-RU"/>
          </a:p>
        </p:txBody>
      </p:sp>
    </p:spTree>
    <p:extLst>
      <p:ext uri="{BB962C8B-B14F-4D97-AF65-F5344CB8AC3E}">
        <p14:creationId xmlns:p14="http://schemas.microsoft.com/office/powerpoint/2010/main" val="27274310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EDA5EE0-5C8E-45D8-9B3C-E3B07F220CD5}" type="datetimeFigureOut">
              <a:rPr lang="ru-RU" smtClean="0"/>
              <a:t>07.04.2022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9A5F54A-93BE-4D32-BC55-6AD55B1DD0BB}" type="slidenum">
              <a:rPr lang="ru-RU" smtClean="0"/>
              <a:t>‹#›</a:t>
            </a:fld>
            <a:endParaRPr lang="ru-RU"/>
          </a:p>
        </p:txBody>
      </p:sp>
    </p:spTree>
    <p:extLst>
      <p:ext uri="{BB962C8B-B14F-4D97-AF65-F5344CB8AC3E}">
        <p14:creationId xmlns:p14="http://schemas.microsoft.com/office/powerpoint/2010/main" val="11050534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EDA5EE0-5C8E-45D8-9B3C-E3B07F220CD5}" type="datetimeFigureOut">
              <a:rPr lang="ru-RU" smtClean="0"/>
              <a:t>07.04.2022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9A5F54A-93BE-4D32-BC55-6AD55B1DD0BB}" type="slidenum">
              <a:rPr lang="ru-RU" smtClean="0"/>
              <a:t>‹#›</a:t>
            </a:fld>
            <a:endParaRPr lang="ru-RU"/>
          </a:p>
        </p:txBody>
      </p:sp>
    </p:spTree>
    <p:extLst>
      <p:ext uri="{BB962C8B-B14F-4D97-AF65-F5344CB8AC3E}">
        <p14:creationId xmlns:p14="http://schemas.microsoft.com/office/powerpoint/2010/main" val="7263493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EDA5EE0-5C8E-45D8-9B3C-E3B07F220CD5}" type="datetimeFigureOut">
              <a:rPr lang="ru-RU" smtClean="0"/>
              <a:t>07.04.2022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9A5F54A-93BE-4D32-BC55-6AD55B1DD0BB}" type="slidenum">
              <a:rPr lang="ru-RU" smtClean="0"/>
              <a:t>‹#›</a:t>
            </a:fld>
            <a:endParaRPr lang="ru-RU"/>
          </a:p>
        </p:txBody>
      </p:sp>
    </p:spTree>
    <p:extLst>
      <p:ext uri="{BB962C8B-B14F-4D97-AF65-F5344CB8AC3E}">
        <p14:creationId xmlns:p14="http://schemas.microsoft.com/office/powerpoint/2010/main" val="290035026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EDA5EE0-5C8E-45D8-9B3C-E3B07F220CD5}" type="datetimeFigureOut">
              <a:rPr lang="ru-RU" smtClean="0"/>
              <a:t>07.04.2022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99A5F54A-93BE-4D32-BC55-6AD55B1DD0BB}" type="slidenum">
              <a:rPr lang="ru-RU" smtClean="0"/>
              <a:t>‹#›</a:t>
            </a:fld>
            <a:endParaRPr lang="ru-RU"/>
          </a:p>
        </p:txBody>
      </p:sp>
    </p:spTree>
    <p:extLst>
      <p:ext uri="{BB962C8B-B14F-4D97-AF65-F5344CB8AC3E}">
        <p14:creationId xmlns:p14="http://schemas.microsoft.com/office/powerpoint/2010/main" val="54668157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EDA5EE0-5C8E-45D8-9B3C-E3B07F220CD5}" type="datetimeFigureOut">
              <a:rPr lang="ru-RU" smtClean="0"/>
              <a:t>07.04.2022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99A5F54A-93BE-4D32-BC55-6AD55B1DD0BB}" type="slidenum">
              <a:rPr lang="ru-RU" smtClean="0"/>
              <a:t>‹#›</a:t>
            </a:fld>
            <a:endParaRPr lang="ru-RU"/>
          </a:p>
        </p:txBody>
      </p:sp>
    </p:spTree>
    <p:extLst>
      <p:ext uri="{BB962C8B-B14F-4D97-AF65-F5344CB8AC3E}">
        <p14:creationId xmlns:p14="http://schemas.microsoft.com/office/powerpoint/2010/main" val="31227191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EDA5EE0-5C8E-45D8-9B3C-E3B07F220CD5}" type="datetimeFigureOut">
              <a:rPr lang="ru-RU" smtClean="0"/>
              <a:t>07.04.2022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99A5F54A-93BE-4D32-BC55-6AD55B1DD0BB}" type="slidenum">
              <a:rPr lang="ru-RU" smtClean="0"/>
              <a:t>‹#›</a:t>
            </a:fld>
            <a:endParaRPr lang="ru-RU"/>
          </a:p>
        </p:txBody>
      </p:sp>
    </p:spTree>
    <p:extLst>
      <p:ext uri="{BB962C8B-B14F-4D97-AF65-F5344CB8AC3E}">
        <p14:creationId xmlns:p14="http://schemas.microsoft.com/office/powerpoint/2010/main" val="14484430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07.04.2022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EDA5EE0-5C8E-45D8-9B3C-E3B07F220CD5}" type="datetimeFigureOut">
              <a:rPr lang="ru-RU" smtClean="0"/>
              <a:t>07.04.2022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9A5F54A-93BE-4D32-BC55-6AD55B1DD0BB}" type="slidenum">
              <a:rPr lang="ru-RU" smtClean="0"/>
              <a:t>‹#›</a:t>
            </a:fld>
            <a:endParaRPr lang="ru-RU"/>
          </a:p>
        </p:txBody>
      </p:sp>
    </p:spTree>
    <p:extLst>
      <p:ext uri="{BB962C8B-B14F-4D97-AF65-F5344CB8AC3E}">
        <p14:creationId xmlns:p14="http://schemas.microsoft.com/office/powerpoint/2010/main" val="204406441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EDA5EE0-5C8E-45D8-9B3C-E3B07F220CD5}" type="datetimeFigureOut">
              <a:rPr lang="ru-RU" smtClean="0"/>
              <a:t>07.04.2022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9A5F54A-93BE-4D32-BC55-6AD55B1DD0BB}" type="slidenum">
              <a:rPr lang="ru-RU" smtClean="0"/>
              <a:t>‹#›</a:t>
            </a:fld>
            <a:endParaRPr lang="ru-RU"/>
          </a:p>
        </p:txBody>
      </p:sp>
    </p:spTree>
    <p:extLst>
      <p:ext uri="{BB962C8B-B14F-4D97-AF65-F5344CB8AC3E}">
        <p14:creationId xmlns:p14="http://schemas.microsoft.com/office/powerpoint/2010/main" val="323764454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EDA5EE0-5C8E-45D8-9B3C-E3B07F220CD5}" type="datetimeFigureOut">
              <a:rPr lang="ru-RU" smtClean="0"/>
              <a:t>07.04.2022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9A5F54A-93BE-4D32-BC55-6AD55B1DD0BB}" type="slidenum">
              <a:rPr lang="ru-RU" smtClean="0"/>
              <a:t>‹#›</a:t>
            </a:fld>
            <a:endParaRPr lang="ru-RU"/>
          </a:p>
        </p:txBody>
      </p:sp>
    </p:spTree>
    <p:extLst>
      <p:ext uri="{BB962C8B-B14F-4D97-AF65-F5344CB8AC3E}">
        <p14:creationId xmlns:p14="http://schemas.microsoft.com/office/powerpoint/2010/main" val="30629782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EDA5EE0-5C8E-45D8-9B3C-E3B07F220CD5}" type="datetimeFigureOut">
              <a:rPr lang="ru-RU" smtClean="0"/>
              <a:t>07.04.2022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9A5F54A-93BE-4D32-BC55-6AD55B1DD0BB}" type="slidenum">
              <a:rPr lang="ru-RU" smtClean="0"/>
              <a:t>‹#›</a:t>
            </a:fld>
            <a:endParaRPr lang="ru-RU"/>
          </a:p>
        </p:txBody>
      </p:sp>
    </p:spTree>
    <p:extLst>
      <p:ext uri="{BB962C8B-B14F-4D97-AF65-F5344CB8AC3E}">
        <p14:creationId xmlns:p14="http://schemas.microsoft.com/office/powerpoint/2010/main" val="29231468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07.04.2022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07.04.2022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07.04.2022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a:xfrm>
            <a:off x="683568" y="2780928"/>
            <a:ext cx="8229600" cy="1143000"/>
          </a:xfrm>
        </p:spPr>
        <p:txBody>
          <a:bodyPr/>
          <a:lstStyle>
            <a:lvl1pPr>
              <a:defRPr/>
            </a:lvl1pPr>
          </a:lstStyle>
          <a:p>
            <a:r>
              <a:rPr lang="en-US" dirty="0" smtClean="0"/>
              <a:t>Question</a:t>
            </a:r>
            <a:endParaRPr lang="ru-RU" dirty="0"/>
          </a:p>
        </p:txBody>
      </p:sp>
      <p:sp>
        <p:nvSpPr>
          <p:cNvPr id="3" name="Дата 2"/>
          <p:cNvSpPr>
            <a:spLocks noGrp="1"/>
          </p:cNvSpPr>
          <p:nvPr>
            <p:ph type="dt" sz="half" idx="10"/>
          </p:nvPr>
        </p:nvSpPr>
        <p:spPr/>
        <p:txBody>
          <a:bodyPr/>
          <a:lstStyle/>
          <a:p>
            <a:fld id="{B4C71EC6-210F-42DE-9C53-41977AD35B3D}" type="datetimeFigureOut">
              <a:rPr lang="ru-RU" smtClean="0"/>
              <a:t>07.04.2022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
        <p:nvSpPr>
          <p:cNvPr id="6" name="Стрелка вправо 5"/>
          <p:cNvSpPr/>
          <p:nvPr userDrawn="1"/>
        </p:nvSpPr>
        <p:spPr>
          <a:xfrm>
            <a:off x="3347864" y="4581128"/>
            <a:ext cx="2520280" cy="1080120"/>
          </a:xfrm>
          <a:prstGeom prst="right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b="1" cap="none" spc="0" dirty="0" smtClean="0">
                <a:ln w="12700">
                  <a:solidFill>
                    <a:schemeClr val="tx2">
                      <a:satMod val="155000"/>
                    </a:schemeClr>
                  </a:solidFill>
                  <a:prstDash val="solid"/>
                </a:ln>
                <a:solidFill>
                  <a:schemeClr val="tx2"/>
                </a:solidFill>
                <a:effectLst>
                  <a:outerShdw blurRad="41275" dist="20320" dir="1800000" algn="tl" rotWithShape="0">
                    <a:srgbClr val="000000">
                      <a:alpha val="40000"/>
                    </a:srgbClr>
                  </a:outerShdw>
                </a:effectLst>
                <a:hlinkClick r:id="" action="ppaction://hlinkshowjump?jump=nextslide"/>
              </a:rPr>
              <a:t>Know the answer</a:t>
            </a:r>
            <a:endParaRPr lang="ru-RU" b="1" cap="none" spc="0" dirty="0">
              <a:ln w="12700">
                <a:solidFill>
                  <a:schemeClr val="tx2">
                    <a:satMod val="155000"/>
                  </a:schemeClr>
                </a:solidFill>
                <a:prstDash val="solid"/>
              </a:ln>
              <a:solidFill>
                <a:schemeClr val="tx2"/>
              </a:solidFill>
              <a:effectLst>
                <a:outerShdw blurRad="41275" dist="20320" dir="1800000" algn="tl" rotWithShape="0">
                  <a:srgbClr val="000000">
                    <a:alpha val="40000"/>
                  </a:srgbClr>
                </a:outerShdw>
              </a:effectLst>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Пользовательский макет">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a:xfrm>
            <a:off x="683568" y="2492896"/>
            <a:ext cx="8229600" cy="1143000"/>
          </a:xfrm>
        </p:spPr>
        <p:txBody>
          <a:bodyPr/>
          <a:lstStyle>
            <a:lvl1pPr>
              <a:defRPr/>
            </a:lvl1pPr>
          </a:lstStyle>
          <a:p>
            <a:r>
              <a:rPr lang="en-US" dirty="0" smtClean="0"/>
              <a:t>Answer</a:t>
            </a:r>
            <a:endParaRPr lang="ru-RU" dirty="0"/>
          </a:p>
        </p:txBody>
      </p:sp>
      <p:sp>
        <p:nvSpPr>
          <p:cNvPr id="3" name="Дата 2"/>
          <p:cNvSpPr>
            <a:spLocks noGrp="1"/>
          </p:cNvSpPr>
          <p:nvPr>
            <p:ph type="dt" sz="half" idx="10"/>
          </p:nvPr>
        </p:nvSpPr>
        <p:spPr/>
        <p:txBody>
          <a:bodyPr/>
          <a:lstStyle/>
          <a:p>
            <a:fld id="{B4C71EC6-210F-42DE-9C53-41977AD35B3D}" type="datetimeFigureOut">
              <a:rPr lang="ru-RU" smtClean="0"/>
              <a:t>07.04.2022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
        <p:nvSpPr>
          <p:cNvPr id="6" name="Стрелка вверх 5"/>
          <p:cNvSpPr/>
          <p:nvPr userDrawn="1"/>
        </p:nvSpPr>
        <p:spPr>
          <a:xfrm>
            <a:off x="3203848" y="4293096"/>
            <a:ext cx="2520280" cy="144016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effectLst>
                  <a:outerShdw blurRad="38100" dist="38100" dir="2700000" algn="tl">
                    <a:srgbClr val="000000">
                      <a:alpha val="43137"/>
                    </a:srgbClr>
                  </a:outerShdw>
                </a:effectLst>
                <a:hlinkClick r:id="" action="ppaction://hlinkshowjump?jump=firstslide"/>
              </a:rPr>
              <a:t>Go back</a:t>
            </a:r>
            <a:endParaRPr lang="ru-RU" sz="2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2441851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07.04.2022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07.04.2022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07.04.2022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72"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DA5EE0-5C8E-45D8-9B3C-E3B07F220CD5}" type="datetimeFigureOut">
              <a:rPr lang="ru-RU" smtClean="0"/>
              <a:t>07.04.2022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A5F54A-93BE-4D32-BC55-6AD55B1DD0BB}" type="slidenum">
              <a:rPr lang="ru-RU" smtClean="0"/>
              <a:t>‹#›</a:t>
            </a:fld>
            <a:endParaRPr lang="ru-RU"/>
          </a:p>
        </p:txBody>
      </p:sp>
    </p:spTree>
    <p:extLst>
      <p:ext uri="{BB962C8B-B14F-4D97-AF65-F5344CB8AC3E}">
        <p14:creationId xmlns:p14="http://schemas.microsoft.com/office/powerpoint/2010/main" val="21178284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 Target="slide18.xml"/><Relationship Id="rId13" Type="http://schemas.openxmlformats.org/officeDocument/2006/relationships/slide" Target="slide24.xml"/><Relationship Id="rId3" Type="http://schemas.openxmlformats.org/officeDocument/2006/relationships/slide" Target="slide4.xml"/><Relationship Id="rId7" Type="http://schemas.openxmlformats.org/officeDocument/2006/relationships/slide" Target="slide16.xml"/><Relationship Id="rId12" Type="http://schemas.openxmlformats.org/officeDocument/2006/relationships/slide" Target="slide22.xml"/><Relationship Id="rId2" Type="http://schemas.openxmlformats.org/officeDocument/2006/relationships/slide" Target="slide2.xml"/><Relationship Id="rId16" Type="http://schemas.openxmlformats.org/officeDocument/2006/relationships/slide" Target="slide30.xml"/><Relationship Id="rId1" Type="http://schemas.openxmlformats.org/officeDocument/2006/relationships/slideLayout" Target="../slideLayouts/slideLayout8.xml"/><Relationship Id="rId6" Type="http://schemas.openxmlformats.org/officeDocument/2006/relationships/slide" Target="slide10.xml"/><Relationship Id="rId11" Type="http://schemas.openxmlformats.org/officeDocument/2006/relationships/slide" Target="slide12.xml"/><Relationship Id="rId5" Type="http://schemas.openxmlformats.org/officeDocument/2006/relationships/slide" Target="slide8.xml"/><Relationship Id="rId15" Type="http://schemas.openxmlformats.org/officeDocument/2006/relationships/slide" Target="slide28.xml"/><Relationship Id="rId10" Type="http://schemas.openxmlformats.org/officeDocument/2006/relationships/slide" Target="slide14.xml"/><Relationship Id="rId4" Type="http://schemas.openxmlformats.org/officeDocument/2006/relationships/slide" Target="slide6.xml"/><Relationship Id="rId9" Type="http://schemas.openxmlformats.org/officeDocument/2006/relationships/slide" Target="slide20.xml"/><Relationship Id="rId14" Type="http://schemas.openxmlformats.org/officeDocument/2006/relationships/slide" Target="slide2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extLst>
              <p:ext uri="{D42A27DB-BD31-4B8C-83A1-F6EECF244321}">
                <p14:modId xmlns:p14="http://schemas.microsoft.com/office/powerpoint/2010/main" val="2614894530"/>
              </p:ext>
            </p:extLst>
          </p:nvPr>
        </p:nvGraphicFramePr>
        <p:xfrm>
          <a:off x="0" y="-1"/>
          <a:ext cx="9144000" cy="6858000"/>
        </p:xfrm>
        <a:graphic>
          <a:graphicData uri="http://schemas.openxmlformats.org/drawingml/2006/table">
            <a:tbl>
              <a:tblPr firstRow="1" bandRow="1">
                <a:tableStyleId>{5C22544A-7EE6-4342-B048-85BDC9FD1C3A}</a:tableStyleId>
              </a:tblPr>
              <a:tblGrid>
                <a:gridCol w="1524000"/>
                <a:gridCol w="1524000"/>
                <a:gridCol w="1524000"/>
                <a:gridCol w="1524000"/>
                <a:gridCol w="1524000"/>
                <a:gridCol w="1524000"/>
              </a:tblGrid>
              <a:tr h="2286000">
                <a:tc>
                  <a:txBody>
                    <a:bodyPr/>
                    <a:lstStyle/>
                    <a:p>
                      <a:pPr algn="ctr"/>
                      <a:r>
                        <a:rPr lang="en-US" b="1" dirty="0" smtClean="0">
                          <a:solidFill>
                            <a:srgbClr val="FFFF00"/>
                          </a:solidFill>
                          <a:effectLst>
                            <a:outerShdw blurRad="38100" dist="38100" dir="2700000" algn="tl">
                              <a:srgbClr val="000000">
                                <a:alpha val="43137"/>
                              </a:srgbClr>
                            </a:outerShdw>
                          </a:effectLst>
                        </a:rPr>
                        <a:t>Listening</a:t>
                      </a:r>
                      <a:endParaRPr lang="ru-RU" b="1" dirty="0">
                        <a:solidFill>
                          <a:srgbClr val="FFFF00"/>
                        </a:solidFill>
                        <a:effectLst>
                          <a:outerShdw blurRad="38100" dist="38100" dir="2700000" algn="tl">
                            <a:srgbClr val="000000">
                              <a:alpha val="43137"/>
                            </a:srgbClr>
                          </a:outerShdw>
                        </a:effectLst>
                      </a:endParaRPr>
                    </a:p>
                  </a:txBody>
                  <a:tcPr>
                    <a:cell3D prstMaterial="dkEdge">
                      <a:bevel/>
                      <a:lightRig rig="flood" dir="t"/>
                    </a:cell3D>
                    <a:solidFill>
                      <a:srgbClr val="002060"/>
                    </a:solidFill>
                  </a:tcPr>
                </a:tc>
                <a:tc>
                  <a:txBody>
                    <a:bodyPr/>
                    <a:lstStyle/>
                    <a:p>
                      <a:pPr algn="ctr"/>
                      <a:r>
                        <a:rPr lang="en-US" b="1" dirty="0" smtClean="0">
                          <a:effectLst>
                            <a:outerShdw blurRad="38100" dist="38100" dir="2700000" algn="tl">
                              <a:srgbClr val="000000">
                                <a:alpha val="43137"/>
                              </a:srgbClr>
                            </a:outerShdw>
                          </a:effectLst>
                          <a:hlinkClick r:id="rId2" action="ppaction://hlinksldjump"/>
                        </a:rPr>
                        <a:t>100</a:t>
                      </a:r>
                      <a:endParaRPr lang="ru-RU" b="1" dirty="0">
                        <a:effectLst>
                          <a:outerShdw blurRad="38100" dist="38100" dir="2700000" algn="tl">
                            <a:srgbClr val="000000">
                              <a:alpha val="43137"/>
                            </a:srgbClr>
                          </a:outerShdw>
                        </a:effectLst>
                      </a:endParaRPr>
                    </a:p>
                  </a:txBody>
                  <a:tcPr>
                    <a:cell3D prstMaterial="dkEdge">
                      <a:bevel/>
                      <a:lightRig rig="flood" dir="t"/>
                    </a:cell3D>
                    <a:solidFill>
                      <a:srgbClr val="002060"/>
                    </a:solidFill>
                  </a:tcPr>
                </a:tc>
                <a:tc>
                  <a:txBody>
                    <a:bodyPr/>
                    <a:lstStyle/>
                    <a:p>
                      <a:pPr algn="ctr"/>
                      <a:r>
                        <a:rPr lang="en-US" b="1" dirty="0" smtClean="0">
                          <a:effectLst>
                            <a:outerShdw blurRad="38100" dist="38100" dir="2700000" algn="tl">
                              <a:srgbClr val="000000">
                                <a:alpha val="43137"/>
                              </a:srgbClr>
                            </a:outerShdw>
                          </a:effectLst>
                          <a:hlinkClick r:id="rId3" action="ppaction://hlinksldjump"/>
                        </a:rPr>
                        <a:t>200</a:t>
                      </a:r>
                      <a:endParaRPr lang="ru-RU" b="1" dirty="0">
                        <a:effectLst>
                          <a:outerShdw blurRad="38100" dist="38100" dir="2700000" algn="tl">
                            <a:srgbClr val="000000">
                              <a:alpha val="43137"/>
                            </a:srgbClr>
                          </a:outerShdw>
                        </a:effectLst>
                      </a:endParaRPr>
                    </a:p>
                  </a:txBody>
                  <a:tcPr>
                    <a:cell3D prstMaterial="dkEdge">
                      <a:bevel/>
                      <a:lightRig rig="flood" dir="t"/>
                    </a:cell3D>
                    <a:solidFill>
                      <a:srgbClr val="002060"/>
                    </a:solidFill>
                  </a:tcPr>
                </a:tc>
                <a:tc>
                  <a:txBody>
                    <a:bodyPr/>
                    <a:lstStyle/>
                    <a:p>
                      <a:pPr algn="ctr"/>
                      <a:r>
                        <a:rPr lang="en-US" b="1" dirty="0" smtClean="0">
                          <a:effectLst>
                            <a:outerShdw blurRad="38100" dist="38100" dir="2700000" algn="tl">
                              <a:srgbClr val="000000">
                                <a:alpha val="43137"/>
                              </a:srgbClr>
                            </a:outerShdw>
                          </a:effectLst>
                          <a:hlinkClick r:id="rId4" action="ppaction://hlinksldjump"/>
                        </a:rPr>
                        <a:t>300</a:t>
                      </a:r>
                      <a:endParaRPr lang="ru-RU" b="1" dirty="0">
                        <a:effectLst>
                          <a:outerShdw blurRad="38100" dist="38100" dir="2700000" algn="tl">
                            <a:srgbClr val="000000">
                              <a:alpha val="43137"/>
                            </a:srgbClr>
                          </a:outerShdw>
                        </a:effectLst>
                      </a:endParaRPr>
                    </a:p>
                  </a:txBody>
                  <a:tcPr>
                    <a:cell3D prstMaterial="dkEdge">
                      <a:bevel/>
                      <a:lightRig rig="flood" dir="t"/>
                    </a:cell3D>
                    <a:solidFill>
                      <a:srgbClr val="002060"/>
                    </a:solidFill>
                  </a:tcPr>
                </a:tc>
                <a:tc>
                  <a:txBody>
                    <a:bodyPr/>
                    <a:lstStyle/>
                    <a:p>
                      <a:pPr algn="ctr"/>
                      <a:r>
                        <a:rPr lang="en-US" b="1" dirty="0" smtClean="0">
                          <a:effectLst>
                            <a:outerShdw blurRad="38100" dist="38100" dir="2700000" algn="tl">
                              <a:srgbClr val="000000">
                                <a:alpha val="43137"/>
                              </a:srgbClr>
                            </a:outerShdw>
                          </a:effectLst>
                          <a:hlinkClick r:id="rId5" action="ppaction://hlinksldjump"/>
                        </a:rPr>
                        <a:t>400</a:t>
                      </a:r>
                      <a:endParaRPr lang="ru-RU" b="1" dirty="0">
                        <a:effectLst>
                          <a:outerShdw blurRad="38100" dist="38100" dir="2700000" algn="tl">
                            <a:srgbClr val="000000">
                              <a:alpha val="43137"/>
                            </a:srgbClr>
                          </a:outerShdw>
                        </a:effectLst>
                      </a:endParaRPr>
                    </a:p>
                  </a:txBody>
                  <a:tcPr>
                    <a:cell3D prstMaterial="dkEdge">
                      <a:bevel/>
                      <a:lightRig rig="flood" dir="t"/>
                    </a:cell3D>
                    <a:solidFill>
                      <a:srgbClr val="002060"/>
                    </a:solidFill>
                  </a:tcPr>
                </a:tc>
                <a:tc>
                  <a:txBody>
                    <a:bodyPr/>
                    <a:lstStyle/>
                    <a:p>
                      <a:pPr algn="ctr"/>
                      <a:r>
                        <a:rPr lang="en-US" b="1" dirty="0" smtClean="0">
                          <a:effectLst>
                            <a:outerShdw blurRad="38100" dist="38100" dir="2700000" algn="tl">
                              <a:srgbClr val="000000">
                                <a:alpha val="43137"/>
                              </a:srgbClr>
                            </a:outerShdw>
                          </a:effectLst>
                          <a:hlinkClick r:id="rId6" action="ppaction://hlinksldjump"/>
                        </a:rPr>
                        <a:t>500</a:t>
                      </a:r>
                      <a:endParaRPr lang="ru-RU" b="1" dirty="0">
                        <a:effectLst>
                          <a:outerShdw blurRad="38100" dist="38100" dir="2700000" algn="tl">
                            <a:srgbClr val="000000">
                              <a:alpha val="43137"/>
                            </a:srgbClr>
                          </a:outerShdw>
                        </a:effectLst>
                      </a:endParaRPr>
                    </a:p>
                  </a:txBody>
                  <a:tcPr>
                    <a:cell3D prstMaterial="dkEdge">
                      <a:bevel/>
                      <a:lightRig rig="flood" dir="t"/>
                    </a:cell3D>
                    <a:solidFill>
                      <a:srgbClr val="002060"/>
                    </a:solidFill>
                  </a:tcPr>
                </a:tc>
              </a:tr>
              <a:tr h="2286000">
                <a:tc>
                  <a:txBody>
                    <a:bodyPr/>
                    <a:lstStyle/>
                    <a:p>
                      <a:pPr algn="ctr"/>
                      <a:r>
                        <a:rPr lang="en-US" b="1" dirty="0" smtClean="0">
                          <a:solidFill>
                            <a:srgbClr val="FFFF00"/>
                          </a:solidFill>
                          <a:effectLst>
                            <a:outerShdw blurRad="38100" dist="38100" dir="2700000" algn="tl">
                              <a:srgbClr val="000000">
                                <a:alpha val="43137"/>
                              </a:srgbClr>
                            </a:outerShdw>
                          </a:effectLst>
                        </a:rPr>
                        <a:t>Speaking</a:t>
                      </a:r>
                      <a:endParaRPr lang="ru-RU" b="1" dirty="0">
                        <a:solidFill>
                          <a:srgbClr val="FFFF00"/>
                        </a:solidFill>
                        <a:effectLst>
                          <a:outerShdw blurRad="38100" dist="38100" dir="2700000" algn="tl">
                            <a:srgbClr val="000000">
                              <a:alpha val="43137"/>
                            </a:srgbClr>
                          </a:outerShdw>
                        </a:effectLst>
                      </a:endParaRPr>
                    </a:p>
                  </a:txBody>
                  <a:tcPr>
                    <a:cell3D prstMaterial="dkEdge">
                      <a:bevel/>
                      <a:lightRig rig="flood" dir="t"/>
                    </a:cell3D>
                    <a:solidFill>
                      <a:srgbClr val="002060"/>
                    </a:solidFill>
                  </a:tcPr>
                </a:tc>
                <a:tc>
                  <a:txBody>
                    <a:bodyPr/>
                    <a:lstStyle/>
                    <a:p>
                      <a:pPr algn="ctr"/>
                      <a:r>
                        <a:rPr lang="en-US" b="1" dirty="0" smtClean="0">
                          <a:solidFill>
                            <a:schemeClr val="bg1"/>
                          </a:solidFill>
                          <a:effectLst>
                            <a:outerShdw blurRad="38100" dist="38100" dir="2700000" algn="tl">
                              <a:srgbClr val="000000">
                                <a:alpha val="43137"/>
                              </a:srgbClr>
                            </a:outerShdw>
                          </a:effectLst>
                          <a:hlinkClick r:id="rId7" action="ppaction://hlinksldjump"/>
                        </a:rPr>
                        <a:t>100</a:t>
                      </a:r>
                      <a:endParaRPr lang="ru-RU" b="1" dirty="0">
                        <a:solidFill>
                          <a:schemeClr val="bg1"/>
                        </a:solidFill>
                        <a:effectLst>
                          <a:outerShdw blurRad="38100" dist="38100" dir="2700000" algn="tl">
                            <a:srgbClr val="000000">
                              <a:alpha val="43137"/>
                            </a:srgbClr>
                          </a:outerShdw>
                        </a:effectLst>
                      </a:endParaRPr>
                    </a:p>
                  </a:txBody>
                  <a:tcPr>
                    <a:cell3D prstMaterial="dkEdge">
                      <a:bevel/>
                      <a:lightRig rig="flood" dir="t"/>
                    </a:cell3D>
                    <a:solidFill>
                      <a:srgbClr val="002060"/>
                    </a:solidFill>
                  </a:tcPr>
                </a:tc>
                <a:tc>
                  <a:txBody>
                    <a:bodyPr/>
                    <a:lstStyle/>
                    <a:p>
                      <a:pPr algn="ctr"/>
                      <a:r>
                        <a:rPr lang="en-US" b="1" dirty="0" smtClean="0">
                          <a:solidFill>
                            <a:schemeClr val="bg1"/>
                          </a:solidFill>
                          <a:effectLst>
                            <a:outerShdw blurRad="38100" dist="38100" dir="2700000" algn="tl">
                              <a:srgbClr val="000000">
                                <a:alpha val="43137"/>
                              </a:srgbClr>
                            </a:outerShdw>
                          </a:effectLst>
                          <a:hlinkClick r:id="rId8" action="ppaction://hlinksldjump"/>
                        </a:rPr>
                        <a:t>200</a:t>
                      </a:r>
                      <a:endParaRPr lang="ru-RU" b="1" dirty="0">
                        <a:solidFill>
                          <a:schemeClr val="bg1"/>
                        </a:solidFill>
                        <a:effectLst>
                          <a:outerShdw blurRad="38100" dist="38100" dir="2700000" algn="tl">
                            <a:srgbClr val="000000">
                              <a:alpha val="43137"/>
                            </a:srgbClr>
                          </a:outerShdw>
                        </a:effectLst>
                      </a:endParaRPr>
                    </a:p>
                  </a:txBody>
                  <a:tcPr>
                    <a:cell3D prstMaterial="dkEdge">
                      <a:bevel/>
                      <a:lightRig rig="flood" dir="t"/>
                    </a:cell3D>
                    <a:solidFill>
                      <a:srgbClr val="002060"/>
                    </a:solidFill>
                  </a:tcPr>
                </a:tc>
                <a:tc>
                  <a:txBody>
                    <a:bodyPr/>
                    <a:lstStyle/>
                    <a:p>
                      <a:pPr algn="ctr"/>
                      <a:r>
                        <a:rPr lang="en-US" b="1" dirty="0" smtClean="0">
                          <a:solidFill>
                            <a:schemeClr val="bg1"/>
                          </a:solidFill>
                          <a:effectLst>
                            <a:outerShdw blurRad="38100" dist="38100" dir="2700000" algn="tl">
                              <a:srgbClr val="000000">
                                <a:alpha val="43137"/>
                              </a:srgbClr>
                            </a:outerShdw>
                          </a:effectLst>
                          <a:hlinkClick r:id="rId9" action="ppaction://hlinksldjump"/>
                        </a:rPr>
                        <a:t>300</a:t>
                      </a:r>
                      <a:endParaRPr lang="ru-RU" b="1" dirty="0">
                        <a:solidFill>
                          <a:schemeClr val="bg1"/>
                        </a:solidFill>
                        <a:effectLst>
                          <a:outerShdw blurRad="38100" dist="38100" dir="2700000" algn="tl">
                            <a:srgbClr val="000000">
                              <a:alpha val="43137"/>
                            </a:srgbClr>
                          </a:outerShdw>
                        </a:effectLst>
                      </a:endParaRPr>
                    </a:p>
                  </a:txBody>
                  <a:tcPr>
                    <a:cell3D prstMaterial="dkEdge">
                      <a:bevel/>
                      <a:lightRig rig="flood" dir="t"/>
                    </a:cell3D>
                    <a:solidFill>
                      <a:srgbClr val="002060"/>
                    </a:solidFill>
                  </a:tcPr>
                </a:tc>
                <a:tc>
                  <a:txBody>
                    <a:bodyPr/>
                    <a:lstStyle/>
                    <a:p>
                      <a:pPr algn="ctr"/>
                      <a:r>
                        <a:rPr lang="en-US" b="1" dirty="0" smtClean="0">
                          <a:solidFill>
                            <a:schemeClr val="bg1"/>
                          </a:solidFill>
                          <a:effectLst>
                            <a:outerShdw blurRad="38100" dist="38100" dir="2700000" algn="tl">
                              <a:srgbClr val="000000">
                                <a:alpha val="43137"/>
                              </a:srgbClr>
                            </a:outerShdw>
                          </a:effectLst>
                          <a:hlinkClick r:id="rId10" action="ppaction://hlinksldjump"/>
                        </a:rPr>
                        <a:t>400</a:t>
                      </a:r>
                      <a:endParaRPr lang="ru-RU" b="1" dirty="0">
                        <a:solidFill>
                          <a:schemeClr val="bg1"/>
                        </a:solidFill>
                        <a:effectLst>
                          <a:outerShdw blurRad="38100" dist="38100" dir="2700000" algn="tl">
                            <a:srgbClr val="000000">
                              <a:alpha val="43137"/>
                            </a:srgbClr>
                          </a:outerShdw>
                        </a:effectLst>
                      </a:endParaRPr>
                    </a:p>
                  </a:txBody>
                  <a:tcPr>
                    <a:cell3D prstMaterial="dkEdge">
                      <a:bevel/>
                      <a:lightRig rig="flood" dir="t"/>
                    </a:cell3D>
                    <a:solidFill>
                      <a:srgbClr val="002060"/>
                    </a:solidFill>
                  </a:tcPr>
                </a:tc>
                <a:tc>
                  <a:txBody>
                    <a:bodyPr/>
                    <a:lstStyle/>
                    <a:p>
                      <a:pPr algn="ctr"/>
                      <a:r>
                        <a:rPr lang="en-US" b="1" dirty="0" smtClean="0">
                          <a:solidFill>
                            <a:schemeClr val="bg1"/>
                          </a:solidFill>
                          <a:effectLst>
                            <a:outerShdw blurRad="38100" dist="38100" dir="2700000" algn="tl">
                              <a:srgbClr val="000000">
                                <a:alpha val="43137"/>
                              </a:srgbClr>
                            </a:outerShdw>
                          </a:effectLst>
                          <a:hlinkClick r:id="rId11" action="ppaction://hlinksldjump"/>
                        </a:rPr>
                        <a:t>500</a:t>
                      </a:r>
                      <a:endParaRPr lang="ru-RU" b="1" dirty="0">
                        <a:solidFill>
                          <a:schemeClr val="bg1"/>
                        </a:solidFill>
                        <a:effectLst>
                          <a:outerShdw blurRad="38100" dist="38100" dir="2700000" algn="tl">
                            <a:srgbClr val="000000">
                              <a:alpha val="43137"/>
                            </a:srgbClr>
                          </a:outerShdw>
                        </a:effectLst>
                      </a:endParaRPr>
                    </a:p>
                  </a:txBody>
                  <a:tcPr>
                    <a:cell3D prstMaterial="dkEdge">
                      <a:bevel/>
                      <a:lightRig rig="flood" dir="t"/>
                    </a:cell3D>
                    <a:solidFill>
                      <a:srgbClr val="002060"/>
                    </a:solidFill>
                  </a:tcPr>
                </a:tc>
              </a:tr>
              <a:tr h="2286000">
                <a:tc>
                  <a:txBody>
                    <a:bodyPr/>
                    <a:lstStyle/>
                    <a:p>
                      <a:pPr algn="ctr"/>
                      <a:r>
                        <a:rPr lang="en-US" b="1" dirty="0" smtClean="0">
                          <a:solidFill>
                            <a:srgbClr val="FFFF00"/>
                          </a:solidFill>
                          <a:effectLst>
                            <a:outerShdw blurRad="38100" dist="38100" dir="2700000" algn="tl">
                              <a:srgbClr val="000000">
                                <a:alpha val="43137"/>
                              </a:srgbClr>
                            </a:outerShdw>
                          </a:effectLst>
                        </a:rPr>
                        <a:t>Pig in a poke</a:t>
                      </a:r>
                      <a:endParaRPr lang="ru-RU" b="1" dirty="0">
                        <a:solidFill>
                          <a:srgbClr val="FFFF00"/>
                        </a:solidFill>
                        <a:effectLst>
                          <a:outerShdw blurRad="38100" dist="38100" dir="2700000" algn="tl">
                            <a:srgbClr val="000000">
                              <a:alpha val="43137"/>
                            </a:srgbClr>
                          </a:outerShdw>
                        </a:effectLst>
                      </a:endParaRPr>
                    </a:p>
                  </a:txBody>
                  <a:tcPr>
                    <a:cell3D prstMaterial="dkEdge">
                      <a:bevel/>
                      <a:lightRig rig="flood" dir="t"/>
                    </a:cell3D>
                    <a:solidFill>
                      <a:srgbClr val="002060"/>
                    </a:solidFill>
                  </a:tcPr>
                </a:tc>
                <a:tc>
                  <a:txBody>
                    <a:bodyPr/>
                    <a:lstStyle/>
                    <a:p>
                      <a:pPr algn="ctr"/>
                      <a:r>
                        <a:rPr lang="en-US" b="1" dirty="0" smtClean="0">
                          <a:solidFill>
                            <a:schemeClr val="bg1"/>
                          </a:solidFill>
                          <a:effectLst>
                            <a:outerShdw blurRad="38100" dist="38100" dir="2700000" algn="tl">
                              <a:srgbClr val="000000">
                                <a:alpha val="43137"/>
                              </a:srgbClr>
                            </a:outerShdw>
                          </a:effectLst>
                          <a:hlinkClick r:id="rId12" action="ppaction://hlinksldjump"/>
                        </a:rPr>
                        <a:t>100</a:t>
                      </a:r>
                      <a:endParaRPr lang="ru-RU" b="1" dirty="0">
                        <a:solidFill>
                          <a:schemeClr val="bg1"/>
                        </a:solidFill>
                        <a:effectLst>
                          <a:outerShdw blurRad="38100" dist="38100" dir="2700000" algn="tl">
                            <a:srgbClr val="000000">
                              <a:alpha val="43137"/>
                            </a:srgbClr>
                          </a:outerShdw>
                        </a:effectLst>
                      </a:endParaRPr>
                    </a:p>
                  </a:txBody>
                  <a:tcPr>
                    <a:cell3D prstMaterial="dkEdge">
                      <a:bevel/>
                      <a:lightRig rig="flood" dir="t"/>
                    </a:cell3D>
                    <a:solidFill>
                      <a:srgbClr val="002060"/>
                    </a:solidFill>
                  </a:tcPr>
                </a:tc>
                <a:tc>
                  <a:txBody>
                    <a:bodyPr/>
                    <a:lstStyle/>
                    <a:p>
                      <a:pPr algn="ctr"/>
                      <a:r>
                        <a:rPr lang="en-US" b="1" dirty="0" smtClean="0">
                          <a:solidFill>
                            <a:schemeClr val="bg1"/>
                          </a:solidFill>
                          <a:effectLst>
                            <a:outerShdw blurRad="38100" dist="38100" dir="2700000" algn="tl">
                              <a:srgbClr val="000000">
                                <a:alpha val="43137"/>
                              </a:srgbClr>
                            </a:outerShdw>
                          </a:effectLst>
                          <a:hlinkClick r:id="rId13" action="ppaction://hlinksldjump"/>
                        </a:rPr>
                        <a:t>200</a:t>
                      </a:r>
                      <a:endParaRPr lang="ru-RU" b="1" dirty="0">
                        <a:solidFill>
                          <a:schemeClr val="bg1"/>
                        </a:solidFill>
                        <a:effectLst>
                          <a:outerShdw blurRad="38100" dist="38100" dir="2700000" algn="tl">
                            <a:srgbClr val="000000">
                              <a:alpha val="43137"/>
                            </a:srgbClr>
                          </a:outerShdw>
                        </a:effectLst>
                      </a:endParaRPr>
                    </a:p>
                  </a:txBody>
                  <a:tcPr>
                    <a:cell3D prstMaterial="dkEdge">
                      <a:bevel/>
                      <a:lightRig rig="flood" dir="t"/>
                    </a:cell3D>
                    <a:solidFill>
                      <a:srgbClr val="002060"/>
                    </a:solidFill>
                  </a:tcPr>
                </a:tc>
                <a:tc>
                  <a:txBody>
                    <a:bodyPr/>
                    <a:lstStyle/>
                    <a:p>
                      <a:pPr algn="ctr"/>
                      <a:r>
                        <a:rPr lang="en-US" b="1" dirty="0" smtClean="0">
                          <a:solidFill>
                            <a:schemeClr val="bg1"/>
                          </a:solidFill>
                          <a:effectLst>
                            <a:outerShdw blurRad="38100" dist="38100" dir="2700000" algn="tl">
                              <a:srgbClr val="000000">
                                <a:alpha val="43137"/>
                              </a:srgbClr>
                            </a:outerShdw>
                          </a:effectLst>
                          <a:hlinkClick r:id="rId14" action="ppaction://hlinksldjump"/>
                        </a:rPr>
                        <a:t>300</a:t>
                      </a:r>
                      <a:endParaRPr lang="ru-RU" b="1" dirty="0">
                        <a:solidFill>
                          <a:schemeClr val="bg1"/>
                        </a:solidFill>
                        <a:effectLst>
                          <a:outerShdw blurRad="38100" dist="38100" dir="2700000" algn="tl">
                            <a:srgbClr val="000000">
                              <a:alpha val="43137"/>
                            </a:srgbClr>
                          </a:outerShdw>
                        </a:effectLst>
                      </a:endParaRPr>
                    </a:p>
                  </a:txBody>
                  <a:tcPr>
                    <a:cell3D prstMaterial="dkEdge">
                      <a:bevel/>
                      <a:lightRig rig="flood" dir="t"/>
                    </a:cell3D>
                    <a:solidFill>
                      <a:srgbClr val="002060"/>
                    </a:solidFill>
                  </a:tcPr>
                </a:tc>
                <a:tc>
                  <a:txBody>
                    <a:bodyPr/>
                    <a:lstStyle/>
                    <a:p>
                      <a:pPr algn="ctr"/>
                      <a:r>
                        <a:rPr lang="en-US" b="1" dirty="0" smtClean="0">
                          <a:solidFill>
                            <a:schemeClr val="bg1"/>
                          </a:solidFill>
                          <a:effectLst>
                            <a:outerShdw blurRad="38100" dist="38100" dir="2700000" algn="tl">
                              <a:srgbClr val="000000">
                                <a:alpha val="43137"/>
                              </a:srgbClr>
                            </a:outerShdw>
                          </a:effectLst>
                          <a:hlinkClick r:id="rId15" action="ppaction://hlinksldjump"/>
                        </a:rPr>
                        <a:t>400</a:t>
                      </a:r>
                      <a:endParaRPr lang="ru-RU" b="1" dirty="0">
                        <a:solidFill>
                          <a:schemeClr val="bg1"/>
                        </a:solidFill>
                        <a:effectLst>
                          <a:outerShdw blurRad="38100" dist="38100" dir="2700000" algn="tl">
                            <a:srgbClr val="000000">
                              <a:alpha val="43137"/>
                            </a:srgbClr>
                          </a:outerShdw>
                        </a:effectLst>
                      </a:endParaRPr>
                    </a:p>
                  </a:txBody>
                  <a:tcPr>
                    <a:cell3D prstMaterial="dkEdge">
                      <a:bevel/>
                      <a:lightRig rig="flood" dir="t"/>
                    </a:cell3D>
                    <a:solidFill>
                      <a:srgbClr val="002060"/>
                    </a:solidFill>
                  </a:tcPr>
                </a:tc>
                <a:tc>
                  <a:txBody>
                    <a:bodyPr/>
                    <a:lstStyle/>
                    <a:p>
                      <a:pPr algn="ctr"/>
                      <a:r>
                        <a:rPr lang="en-US" b="1" dirty="0" smtClean="0">
                          <a:solidFill>
                            <a:schemeClr val="bg1"/>
                          </a:solidFill>
                          <a:effectLst>
                            <a:outerShdw blurRad="38100" dist="38100" dir="2700000" algn="tl">
                              <a:srgbClr val="000000">
                                <a:alpha val="43137"/>
                              </a:srgbClr>
                            </a:outerShdw>
                          </a:effectLst>
                          <a:hlinkClick r:id="rId16" action="ppaction://hlinksldjump"/>
                        </a:rPr>
                        <a:t>500</a:t>
                      </a:r>
                      <a:endParaRPr lang="ru-RU" b="1" dirty="0">
                        <a:solidFill>
                          <a:schemeClr val="bg1"/>
                        </a:solidFill>
                        <a:effectLst>
                          <a:outerShdw blurRad="38100" dist="38100" dir="2700000" algn="tl">
                            <a:srgbClr val="000000">
                              <a:alpha val="43137"/>
                            </a:srgbClr>
                          </a:outerShdw>
                        </a:effectLst>
                      </a:endParaRPr>
                    </a:p>
                  </a:txBody>
                  <a:tcPr>
                    <a:cell3D prstMaterial="dkEdge">
                      <a:bevel/>
                      <a:lightRig rig="flood" dir="t"/>
                    </a:cell3D>
                    <a:solidFill>
                      <a:srgbClr val="002060"/>
                    </a:solidFill>
                  </a:tcPr>
                </a:tc>
              </a:tr>
            </a:tbl>
          </a:graphicData>
        </a:graphic>
      </p:graphicFrame>
    </p:spTree>
    <p:extLst>
      <p:ext uri="{BB962C8B-B14F-4D97-AF65-F5344CB8AC3E}">
        <p14:creationId xmlns:p14="http://schemas.microsoft.com/office/powerpoint/2010/main" val="914366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marL="0" indent="0"/>
            <a:r>
              <a:rPr lang="en-US" dirty="0"/>
              <a:t>‘He was dead for weeks and I did not know.’</a:t>
            </a:r>
            <a:br>
              <a:rPr lang="en-US" dirty="0"/>
            </a:br>
            <a:r>
              <a:rPr lang="en-US" dirty="0"/>
              <a:t>Who: ………………………………………. .</a:t>
            </a:r>
            <a:br>
              <a:rPr lang="en-US" dirty="0"/>
            </a:br>
            <a:r>
              <a:rPr lang="en-US" dirty="0"/>
              <a:t>He: ………………………………………….</a:t>
            </a:r>
            <a:br>
              <a:rPr lang="en-US" dirty="0"/>
            </a:br>
            <a:endParaRPr lang="ru-RU" dirty="0"/>
          </a:p>
        </p:txBody>
      </p:sp>
    </p:spTree>
    <p:extLst>
      <p:ext uri="{BB962C8B-B14F-4D97-AF65-F5344CB8AC3E}">
        <p14:creationId xmlns:p14="http://schemas.microsoft.com/office/powerpoint/2010/main" val="27253431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Who: Cassandra, He: Robert</a:t>
            </a:r>
            <a:endParaRPr lang="ru-RU" dirty="0"/>
          </a:p>
        </p:txBody>
      </p:sp>
    </p:spTree>
    <p:extLst>
      <p:ext uri="{BB962C8B-B14F-4D97-AF65-F5344CB8AC3E}">
        <p14:creationId xmlns:p14="http://schemas.microsoft.com/office/powerpoint/2010/main" val="37439656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2780928"/>
            <a:ext cx="8229600" cy="1143000"/>
          </a:xfrm>
        </p:spPr>
        <p:txBody>
          <a:bodyPr>
            <a:normAutofit fontScale="90000"/>
          </a:bodyPr>
          <a:lstStyle/>
          <a:p>
            <a:r>
              <a:rPr lang="en-US" b="1" dirty="0">
                <a:solidFill>
                  <a:srgbClr val="002060"/>
                </a:solidFill>
                <a:effectLst>
                  <a:outerShdw blurRad="38100" dist="38100" dir="2700000" algn="tl">
                    <a:srgbClr val="000000">
                      <a:alpha val="43137"/>
                    </a:srgbClr>
                  </a:outerShdw>
                </a:effectLst>
              </a:rPr>
              <a:t>Bleak </a:t>
            </a:r>
            <a:r>
              <a:rPr lang="en-US" b="1" dirty="0" smtClean="0">
                <a:solidFill>
                  <a:srgbClr val="002060"/>
                </a:solidFill>
                <a:effectLst>
                  <a:outerShdw blurRad="38100" dist="38100" dir="2700000" algn="tl">
                    <a:srgbClr val="000000">
                      <a:alpha val="43137"/>
                    </a:srgbClr>
                  </a:outerShdw>
                </a:effectLst>
              </a:rPr>
              <a:t>House:</a:t>
            </a:r>
            <a:r>
              <a:rPr lang="en-US" b="1" dirty="0">
                <a:solidFill>
                  <a:srgbClr val="002060"/>
                </a:solidFill>
                <a:effectLst>
                  <a:outerShdw blurRad="38100" dist="38100" dir="2700000" algn="tl">
                    <a:srgbClr val="000000">
                      <a:alpha val="43137"/>
                    </a:srgbClr>
                  </a:outerShdw>
                </a:effectLst>
              </a:rPr>
              <a:t/>
            </a:r>
            <a:br>
              <a:rPr lang="en-US" b="1" dirty="0">
                <a:solidFill>
                  <a:srgbClr val="002060"/>
                </a:solidFill>
                <a:effectLst>
                  <a:outerShdw blurRad="38100" dist="38100" dir="2700000" algn="tl">
                    <a:srgbClr val="000000">
                      <a:alpha val="43137"/>
                    </a:srgbClr>
                  </a:outerShdw>
                </a:effectLst>
              </a:rPr>
            </a:br>
            <a:r>
              <a:rPr lang="en-US" b="1" dirty="0" err="1">
                <a:solidFill>
                  <a:srgbClr val="FF0000"/>
                </a:solidFill>
                <a:effectLst>
                  <a:outerShdw blurRad="38100" dist="38100" dir="2700000" algn="tl">
                    <a:srgbClr val="000000">
                      <a:alpha val="43137"/>
                    </a:srgbClr>
                  </a:outerShdw>
                </a:effectLst>
              </a:rPr>
              <a:t>Mr</a:t>
            </a:r>
            <a:r>
              <a:rPr lang="en-US" b="1" dirty="0">
                <a:solidFill>
                  <a:srgbClr val="FF0000"/>
                </a:solidFill>
                <a:effectLst>
                  <a:outerShdw blurRad="38100" dist="38100" dir="2700000" algn="tl">
                    <a:srgbClr val="000000">
                      <a:alpha val="43137"/>
                    </a:srgbClr>
                  </a:outerShdw>
                </a:effectLst>
              </a:rPr>
              <a:t> </a:t>
            </a:r>
            <a:r>
              <a:rPr lang="en-US" b="1" dirty="0" err="1" smtClean="0">
                <a:solidFill>
                  <a:srgbClr val="FF0000"/>
                </a:solidFill>
                <a:effectLst>
                  <a:outerShdw blurRad="38100" dist="38100" dir="2700000" algn="tl">
                    <a:srgbClr val="000000">
                      <a:alpha val="43137"/>
                    </a:srgbClr>
                  </a:outerShdw>
                </a:effectLst>
              </a:rPr>
              <a:t>Tulkinghorn</a:t>
            </a:r>
            <a:r>
              <a:rPr lang="en-US" b="1" dirty="0">
                <a:solidFill>
                  <a:srgbClr val="FF0000"/>
                </a:solidFill>
                <a:effectLst>
                  <a:outerShdw blurRad="38100" dist="38100" dir="2700000" algn="tl">
                    <a:srgbClr val="000000">
                      <a:alpha val="43137"/>
                    </a:srgbClr>
                  </a:outerShdw>
                </a:effectLst>
              </a:rPr>
              <a:t/>
            </a:r>
            <a:br>
              <a:rPr lang="en-US" b="1" dirty="0">
                <a:solidFill>
                  <a:srgbClr val="FF0000"/>
                </a:solidFill>
                <a:effectLst>
                  <a:outerShdw blurRad="38100" dist="38100" dir="2700000" algn="tl">
                    <a:srgbClr val="000000">
                      <a:alpha val="43137"/>
                    </a:srgbClr>
                  </a:outerShdw>
                </a:effectLst>
              </a:rPr>
            </a:br>
            <a:r>
              <a:rPr lang="en-US" b="1" dirty="0">
                <a:solidFill>
                  <a:srgbClr val="FF0000"/>
                </a:solidFill>
                <a:effectLst>
                  <a:outerShdw blurRad="38100" dist="38100" dir="2700000" algn="tl">
                    <a:srgbClr val="000000">
                      <a:alpha val="43137"/>
                    </a:srgbClr>
                  </a:outerShdw>
                </a:effectLst>
              </a:rPr>
              <a:t>Sir </a:t>
            </a:r>
            <a:r>
              <a:rPr lang="en-US" b="1" dirty="0" smtClean="0">
                <a:solidFill>
                  <a:srgbClr val="FF0000"/>
                </a:solidFill>
                <a:effectLst>
                  <a:outerShdw blurRad="38100" dist="38100" dir="2700000" algn="tl">
                    <a:srgbClr val="000000">
                      <a:alpha val="43137"/>
                    </a:srgbClr>
                  </a:outerShdw>
                </a:effectLst>
              </a:rPr>
              <a:t>Leicester </a:t>
            </a:r>
            <a:r>
              <a:rPr lang="en-US" b="1" dirty="0" err="1" smtClean="0">
                <a:solidFill>
                  <a:srgbClr val="FF0000"/>
                </a:solidFill>
                <a:effectLst>
                  <a:outerShdw blurRad="38100" dist="38100" dir="2700000" algn="tl">
                    <a:srgbClr val="000000">
                      <a:alpha val="43137"/>
                    </a:srgbClr>
                  </a:outerShdw>
                </a:effectLst>
              </a:rPr>
              <a:t>Dedlock</a:t>
            </a:r>
            <a:r>
              <a:rPr lang="en-US" b="1" dirty="0">
                <a:solidFill>
                  <a:srgbClr val="FF0000"/>
                </a:solidFill>
                <a:effectLst>
                  <a:outerShdw blurRad="38100" dist="38100" dir="2700000" algn="tl">
                    <a:srgbClr val="000000">
                      <a:alpha val="43137"/>
                    </a:srgbClr>
                  </a:outerShdw>
                </a:effectLst>
              </a:rPr>
              <a:t/>
            </a:r>
            <a:br>
              <a:rPr lang="en-US" b="1" dirty="0">
                <a:solidFill>
                  <a:srgbClr val="FF0000"/>
                </a:solidFill>
                <a:effectLst>
                  <a:outerShdw blurRad="38100" dist="38100" dir="2700000" algn="tl">
                    <a:srgbClr val="000000">
                      <a:alpha val="43137"/>
                    </a:srgbClr>
                  </a:outerShdw>
                </a:effectLst>
              </a:rPr>
            </a:br>
            <a:r>
              <a:rPr lang="en-US" b="1" dirty="0">
                <a:solidFill>
                  <a:srgbClr val="FF0000"/>
                </a:solidFill>
                <a:effectLst>
                  <a:outerShdw blurRad="38100" dist="38100" dir="2700000" algn="tl">
                    <a:srgbClr val="000000">
                      <a:alpha val="43137"/>
                    </a:srgbClr>
                  </a:outerShdw>
                </a:effectLst>
              </a:rPr>
              <a:t>Lady </a:t>
            </a:r>
            <a:r>
              <a:rPr lang="en-US" b="1" dirty="0" err="1" smtClean="0">
                <a:solidFill>
                  <a:srgbClr val="FF0000"/>
                </a:solidFill>
                <a:effectLst>
                  <a:outerShdw blurRad="38100" dist="38100" dir="2700000" algn="tl">
                    <a:srgbClr val="000000">
                      <a:alpha val="43137"/>
                    </a:srgbClr>
                  </a:outerShdw>
                </a:effectLst>
              </a:rPr>
              <a:t>Dedlock</a:t>
            </a:r>
            <a:r>
              <a:rPr lang="en-US" b="1" dirty="0">
                <a:solidFill>
                  <a:srgbClr val="FF0000"/>
                </a:solidFill>
                <a:effectLst>
                  <a:outerShdw blurRad="38100" dist="38100" dir="2700000" algn="tl">
                    <a:srgbClr val="000000">
                      <a:alpha val="43137"/>
                    </a:srgbClr>
                  </a:outerShdw>
                </a:effectLst>
              </a:rPr>
              <a:t/>
            </a:r>
            <a:br>
              <a:rPr lang="en-US" b="1" dirty="0">
                <a:solidFill>
                  <a:srgbClr val="FF0000"/>
                </a:solidFill>
                <a:effectLst>
                  <a:outerShdw blurRad="38100" dist="38100" dir="2700000" algn="tl">
                    <a:srgbClr val="000000">
                      <a:alpha val="43137"/>
                    </a:srgbClr>
                  </a:outerShdw>
                </a:effectLst>
              </a:rPr>
            </a:br>
            <a:r>
              <a:rPr lang="en-US" b="1" dirty="0" smtClean="0">
                <a:solidFill>
                  <a:srgbClr val="FF0000"/>
                </a:solidFill>
                <a:effectLst>
                  <a:outerShdw blurRad="38100" dist="38100" dir="2700000" algn="tl">
                    <a:srgbClr val="000000">
                      <a:alpha val="43137"/>
                    </a:srgbClr>
                  </a:outerShdw>
                </a:effectLst>
              </a:rPr>
              <a:t>Esther </a:t>
            </a:r>
            <a:r>
              <a:rPr lang="en-US" b="1" dirty="0" err="1" smtClean="0">
                <a:solidFill>
                  <a:srgbClr val="FF0000"/>
                </a:solidFill>
                <a:effectLst>
                  <a:outerShdw blurRad="38100" dist="38100" dir="2700000" algn="tl">
                    <a:srgbClr val="000000">
                      <a:alpha val="43137"/>
                    </a:srgbClr>
                  </a:outerShdw>
                </a:effectLst>
              </a:rPr>
              <a:t>Summerson</a:t>
            </a:r>
            <a:r>
              <a:rPr lang="en-US" b="1" dirty="0">
                <a:solidFill>
                  <a:srgbClr val="FF0000"/>
                </a:solidFill>
                <a:effectLst>
                  <a:outerShdw blurRad="38100" dist="38100" dir="2700000" algn="tl">
                    <a:srgbClr val="000000">
                      <a:alpha val="43137"/>
                    </a:srgbClr>
                  </a:outerShdw>
                </a:effectLst>
              </a:rPr>
              <a:t/>
            </a:r>
            <a:br>
              <a:rPr lang="en-US" b="1" dirty="0">
                <a:solidFill>
                  <a:srgbClr val="FF0000"/>
                </a:solidFill>
                <a:effectLst>
                  <a:outerShdw blurRad="38100" dist="38100" dir="2700000" algn="tl">
                    <a:srgbClr val="000000">
                      <a:alpha val="43137"/>
                    </a:srgbClr>
                  </a:outerShdw>
                </a:effectLst>
              </a:rPr>
            </a:br>
            <a:r>
              <a:rPr lang="en-US" b="1" dirty="0">
                <a:solidFill>
                  <a:srgbClr val="FF0000"/>
                </a:solidFill>
                <a:effectLst>
                  <a:outerShdw blurRad="38100" dist="38100" dir="2700000" algn="tl">
                    <a:srgbClr val="000000">
                      <a:alpha val="43137"/>
                    </a:srgbClr>
                  </a:outerShdw>
                </a:effectLst>
              </a:rPr>
              <a:t>Ada Clare</a:t>
            </a:r>
            <a:br>
              <a:rPr lang="en-US" b="1" dirty="0">
                <a:solidFill>
                  <a:srgbClr val="FF0000"/>
                </a:solidFill>
                <a:effectLst>
                  <a:outerShdw blurRad="38100" dist="38100" dir="2700000" algn="tl">
                    <a:srgbClr val="000000">
                      <a:alpha val="43137"/>
                    </a:srgbClr>
                  </a:outerShdw>
                </a:effectLst>
              </a:rPr>
            </a:br>
            <a:r>
              <a:rPr lang="en-US" b="1" dirty="0" err="1">
                <a:solidFill>
                  <a:srgbClr val="FF0000"/>
                </a:solidFill>
                <a:effectLst>
                  <a:outerShdw blurRad="38100" dist="38100" dir="2700000" algn="tl">
                    <a:srgbClr val="000000">
                      <a:alpha val="43137"/>
                    </a:srgbClr>
                  </a:outerShdw>
                </a:effectLst>
              </a:rPr>
              <a:t>Mr</a:t>
            </a:r>
            <a:r>
              <a:rPr lang="en-US" b="1" dirty="0">
                <a:solidFill>
                  <a:srgbClr val="FF0000"/>
                </a:solidFill>
                <a:effectLst>
                  <a:outerShdw blurRad="38100" dist="38100" dir="2700000" algn="tl">
                    <a:srgbClr val="000000">
                      <a:alpha val="43137"/>
                    </a:srgbClr>
                  </a:outerShdw>
                </a:effectLst>
              </a:rPr>
              <a:t> Jarndyce</a:t>
            </a:r>
            <a:r>
              <a:rPr lang="en-US" b="1" dirty="0" smtClean="0">
                <a:solidFill>
                  <a:srgbClr val="FF0000"/>
                </a:solidFill>
                <a:effectLst>
                  <a:outerShdw blurRad="38100" dist="38100" dir="2700000" algn="tl">
                    <a:srgbClr val="000000">
                      <a:alpha val="43137"/>
                    </a:srgbClr>
                  </a:outerShdw>
                </a:effectLst>
              </a:rPr>
              <a:t/>
            </a:r>
            <a:br>
              <a:rPr lang="en-US" b="1" dirty="0" smtClean="0">
                <a:solidFill>
                  <a:srgbClr val="FF0000"/>
                </a:solidFill>
                <a:effectLst>
                  <a:outerShdw blurRad="38100" dist="38100" dir="2700000" algn="tl">
                    <a:srgbClr val="000000">
                      <a:alpha val="43137"/>
                    </a:srgbClr>
                  </a:outerShdw>
                </a:effectLst>
              </a:rPr>
            </a:br>
            <a:r>
              <a:rPr lang="en-US" b="1" dirty="0" smtClean="0">
                <a:solidFill>
                  <a:srgbClr val="FF0000"/>
                </a:solidFill>
                <a:effectLst>
                  <a:outerShdw blurRad="38100" dist="38100" dir="2700000" algn="tl">
                    <a:srgbClr val="000000">
                      <a:alpha val="43137"/>
                    </a:srgbClr>
                  </a:outerShdw>
                </a:effectLst>
              </a:rPr>
              <a:t/>
            </a:r>
            <a:br>
              <a:rPr lang="en-US" b="1" dirty="0" smtClean="0">
                <a:solidFill>
                  <a:srgbClr val="FF0000"/>
                </a:solidFill>
                <a:effectLst>
                  <a:outerShdw blurRad="38100" dist="38100" dir="2700000" algn="tl">
                    <a:srgbClr val="000000">
                      <a:alpha val="43137"/>
                    </a:srgbClr>
                  </a:outerShdw>
                </a:effectLst>
              </a:rPr>
            </a:br>
            <a:r>
              <a:rPr lang="en-US" b="1" dirty="0">
                <a:solidFill>
                  <a:srgbClr val="FF0000"/>
                </a:solidFill>
                <a:effectLst>
                  <a:outerShdw blurRad="38100" dist="38100" dir="2700000" algn="tl">
                    <a:srgbClr val="000000">
                      <a:alpha val="43137"/>
                    </a:srgbClr>
                  </a:outerShdw>
                </a:effectLst>
              </a:rPr>
              <a:t/>
            </a:r>
            <a:br>
              <a:rPr lang="en-US" b="1" dirty="0">
                <a:solidFill>
                  <a:srgbClr val="FF0000"/>
                </a:solidFill>
                <a:effectLst>
                  <a:outerShdw blurRad="38100" dist="38100" dir="2700000" algn="tl">
                    <a:srgbClr val="000000">
                      <a:alpha val="43137"/>
                    </a:srgbClr>
                  </a:outerShdw>
                </a:effectLst>
              </a:rPr>
            </a:br>
            <a:endParaRPr lang="ru-RU" dirty="0">
              <a:solidFill>
                <a:srgbClr val="FF0000"/>
              </a:solidFill>
            </a:endParaRPr>
          </a:p>
        </p:txBody>
      </p:sp>
    </p:spTree>
    <p:extLst>
      <p:ext uri="{BB962C8B-B14F-4D97-AF65-F5344CB8AC3E}">
        <p14:creationId xmlns:p14="http://schemas.microsoft.com/office/powerpoint/2010/main" val="35599204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1700808"/>
            <a:ext cx="8229600" cy="3447256"/>
          </a:xfrm>
        </p:spPr>
        <p:txBody>
          <a:bodyPr>
            <a:noAutofit/>
          </a:bodyPr>
          <a:lstStyle/>
          <a:p>
            <a:pPr algn="just"/>
            <a:r>
              <a:rPr lang="en-US" sz="1400" dirty="0" smtClean="0"/>
              <a:t>1. </a:t>
            </a:r>
            <a:r>
              <a:rPr lang="en-US" sz="1400" dirty="0"/>
              <a:t>I am </a:t>
            </a:r>
            <a:r>
              <a:rPr lang="en-US" sz="1400" b="1" dirty="0" err="1">
                <a:solidFill>
                  <a:srgbClr val="FF0000"/>
                </a:solidFill>
                <a:effectLst>
                  <a:outerShdw blurRad="38100" dist="38100" dir="2700000" algn="tl">
                    <a:srgbClr val="000000">
                      <a:alpha val="43137"/>
                    </a:srgbClr>
                  </a:outerShdw>
                </a:effectLst>
              </a:rPr>
              <a:t>Mr</a:t>
            </a:r>
            <a:r>
              <a:rPr lang="en-US" sz="1400" b="1" dirty="0">
                <a:solidFill>
                  <a:srgbClr val="FF0000"/>
                </a:solidFill>
                <a:effectLst>
                  <a:outerShdw blurRad="38100" dist="38100" dir="2700000" algn="tl">
                    <a:srgbClr val="000000">
                      <a:alpha val="43137"/>
                    </a:srgbClr>
                  </a:outerShdw>
                </a:effectLst>
              </a:rPr>
              <a:t> </a:t>
            </a:r>
            <a:r>
              <a:rPr lang="en-US" sz="1400" b="1" dirty="0" err="1" smtClean="0">
                <a:solidFill>
                  <a:srgbClr val="FF0000"/>
                </a:solidFill>
                <a:effectLst>
                  <a:outerShdw blurRad="38100" dist="38100" dir="2700000" algn="tl">
                    <a:srgbClr val="000000">
                      <a:alpha val="43137"/>
                    </a:srgbClr>
                  </a:outerShdw>
                </a:effectLst>
              </a:rPr>
              <a:t>Tulkinghorn</a:t>
            </a:r>
            <a:r>
              <a:rPr lang="en-US" sz="1400" dirty="0" smtClean="0"/>
              <a:t>. I am a </a:t>
            </a:r>
            <a:r>
              <a:rPr lang="en-US" sz="1400" dirty="0" err="1" smtClean="0"/>
              <a:t>lawer</a:t>
            </a:r>
            <a:r>
              <a:rPr lang="en-US" sz="1400" dirty="0" smtClean="0"/>
              <a:t>. I have a </a:t>
            </a:r>
            <a:r>
              <a:rPr lang="en-US" sz="1400" dirty="0"/>
              <a:t>very rich </a:t>
            </a:r>
            <a:r>
              <a:rPr lang="en-US" sz="1400" dirty="0" smtClean="0"/>
              <a:t>client, Sir Leicester</a:t>
            </a:r>
            <a:r>
              <a:rPr lang="ru-RU" sz="1400" dirty="0" smtClean="0"/>
              <a:t> </a:t>
            </a:r>
            <a:r>
              <a:rPr lang="en-US" sz="1400" dirty="0" err="1"/>
              <a:t>Dedlock</a:t>
            </a:r>
            <a:r>
              <a:rPr lang="en-US" sz="1400" dirty="0"/>
              <a:t>. </a:t>
            </a:r>
            <a:r>
              <a:rPr lang="en-US" sz="1400" dirty="0" smtClean="0"/>
              <a:t>I want to know secrets to use them </a:t>
            </a:r>
            <a:r>
              <a:rPr lang="en-US" sz="1400" dirty="0"/>
              <a:t>against people. </a:t>
            </a:r>
            <a:r>
              <a:rPr lang="en-US" sz="1400" dirty="0" smtClean="0"/>
              <a:t>I make </a:t>
            </a:r>
            <a:r>
              <a:rPr lang="en-US" sz="1400" dirty="0" err="1" smtClean="0"/>
              <a:t>Rouncewell</a:t>
            </a:r>
            <a:r>
              <a:rPr lang="en-US" sz="1400" dirty="0" smtClean="0"/>
              <a:t> give me an </a:t>
            </a:r>
            <a:r>
              <a:rPr lang="en-US" sz="1400" dirty="0"/>
              <a:t>example of </a:t>
            </a:r>
            <a:r>
              <a:rPr lang="en-US" sz="1400" dirty="0" smtClean="0"/>
              <a:t>Hawdon’s handwriting</a:t>
            </a:r>
            <a:r>
              <a:rPr lang="en-US" sz="1400" dirty="0"/>
              <a:t>. </a:t>
            </a:r>
            <a:r>
              <a:rPr lang="en-US" sz="1400" dirty="0" smtClean="0"/>
              <a:t>I </a:t>
            </a:r>
            <a:r>
              <a:rPr lang="en-US" sz="1400" dirty="0"/>
              <a:t>then </a:t>
            </a:r>
            <a:r>
              <a:rPr lang="en-US" sz="1400" dirty="0" smtClean="0"/>
              <a:t>go </a:t>
            </a:r>
            <a:r>
              <a:rPr lang="en-US" sz="1400" dirty="0"/>
              <a:t>to the </a:t>
            </a:r>
            <a:r>
              <a:rPr lang="en-US" sz="1400" dirty="0" err="1"/>
              <a:t>Dedlock’s</a:t>
            </a:r>
            <a:r>
              <a:rPr lang="en-US" sz="1400" dirty="0"/>
              <a:t> house </a:t>
            </a:r>
            <a:r>
              <a:rPr lang="en-US" sz="1400" dirty="0" smtClean="0"/>
              <a:t>and tell Lady </a:t>
            </a:r>
            <a:r>
              <a:rPr lang="en-US" sz="1400" dirty="0" err="1"/>
              <a:t>Dedlock</a:t>
            </a:r>
            <a:r>
              <a:rPr lang="en-US" sz="1400" dirty="0"/>
              <a:t> that </a:t>
            </a:r>
            <a:r>
              <a:rPr lang="en-US" sz="1400" dirty="0" smtClean="0"/>
              <a:t>I know </a:t>
            </a:r>
            <a:r>
              <a:rPr lang="en-US" sz="1400" dirty="0"/>
              <a:t>her secret. </a:t>
            </a:r>
            <a:r>
              <a:rPr lang="en-US" sz="1400" dirty="0" smtClean="0"/>
              <a:t>I am going to </a:t>
            </a:r>
            <a:r>
              <a:rPr lang="en-US" sz="1400" dirty="0"/>
              <a:t>tell her husband her secret. Later that night </a:t>
            </a:r>
            <a:r>
              <a:rPr lang="en-US" sz="1400" dirty="0" smtClean="0"/>
              <a:t>I am killed </a:t>
            </a:r>
            <a:r>
              <a:rPr lang="en-US" sz="1400" dirty="0"/>
              <a:t>in </a:t>
            </a:r>
            <a:r>
              <a:rPr lang="en-US" sz="1400" dirty="0" smtClean="0"/>
              <a:t>my </a:t>
            </a:r>
            <a:r>
              <a:rPr lang="en-US" sz="1400" dirty="0"/>
              <a:t>office</a:t>
            </a:r>
            <a:r>
              <a:rPr lang="en-US" sz="1400" dirty="0" smtClean="0"/>
              <a:t/>
            </a:r>
            <a:br>
              <a:rPr lang="en-US" sz="1400" dirty="0" smtClean="0"/>
            </a:br>
            <a:r>
              <a:rPr lang="en-US" sz="1400" dirty="0"/>
              <a:t/>
            </a:r>
            <a:br>
              <a:rPr lang="en-US" sz="1400" dirty="0"/>
            </a:br>
            <a:r>
              <a:rPr lang="en-US" sz="1400" dirty="0" smtClean="0"/>
              <a:t>2</a:t>
            </a:r>
            <a:r>
              <a:rPr lang="en-US" sz="1400" dirty="0"/>
              <a:t>. </a:t>
            </a:r>
            <a:r>
              <a:rPr lang="en-US" sz="1400" dirty="0" smtClean="0"/>
              <a:t>I am </a:t>
            </a:r>
            <a:r>
              <a:rPr lang="en-US" sz="1400" b="1" dirty="0" smtClean="0">
                <a:solidFill>
                  <a:srgbClr val="FF0000"/>
                </a:solidFill>
                <a:effectLst>
                  <a:outerShdw blurRad="38100" dist="38100" dir="2700000" algn="tl">
                    <a:srgbClr val="000000">
                      <a:alpha val="43137"/>
                    </a:srgbClr>
                  </a:outerShdw>
                </a:effectLst>
              </a:rPr>
              <a:t>Sir Leicester </a:t>
            </a:r>
            <a:r>
              <a:rPr lang="en-US" sz="1400" b="1" dirty="0" err="1" smtClean="0">
                <a:solidFill>
                  <a:srgbClr val="FF0000"/>
                </a:solidFill>
                <a:effectLst>
                  <a:outerShdw blurRad="38100" dist="38100" dir="2700000" algn="tl">
                    <a:srgbClr val="000000">
                      <a:alpha val="43137"/>
                    </a:srgbClr>
                  </a:outerShdw>
                </a:effectLst>
              </a:rPr>
              <a:t>Dedlock</a:t>
            </a:r>
            <a:r>
              <a:rPr lang="en-US" sz="1400" dirty="0" smtClean="0"/>
              <a:t>. I am rich and love my wife and she is my life. I haven’t any children. Lady </a:t>
            </a:r>
            <a:r>
              <a:rPr lang="en-US" sz="1400" dirty="0" err="1" smtClean="0"/>
              <a:t>Dedlock</a:t>
            </a:r>
            <a:r>
              <a:rPr lang="en-US" sz="1400" dirty="0" smtClean="0"/>
              <a:t> should tell me everything because nothing can destroy my love to her. When I know about the death of me wife I have an attack </a:t>
            </a:r>
            <a:r>
              <a:rPr lang="en-US" sz="1400" dirty="0"/>
              <a:t>and </a:t>
            </a:r>
            <a:r>
              <a:rPr lang="en-US" sz="1400" dirty="0" smtClean="0"/>
              <a:t>I am gravely </a:t>
            </a:r>
            <a:r>
              <a:rPr lang="en-US" sz="1400" dirty="0"/>
              <a:t>ill. </a:t>
            </a:r>
            <a:br>
              <a:rPr lang="en-US" sz="1400" dirty="0"/>
            </a:br>
            <a:r>
              <a:rPr lang="en-US" sz="1400" dirty="0"/>
              <a:t/>
            </a:r>
            <a:br>
              <a:rPr lang="en-US" sz="1400" dirty="0"/>
            </a:br>
            <a:r>
              <a:rPr lang="en-US" sz="1400" dirty="0" smtClean="0"/>
              <a:t>3. </a:t>
            </a:r>
            <a:r>
              <a:rPr lang="en-US" sz="1400" dirty="0"/>
              <a:t>I am  </a:t>
            </a:r>
            <a:r>
              <a:rPr lang="en-US" sz="1400" b="1" dirty="0">
                <a:solidFill>
                  <a:srgbClr val="FF0000"/>
                </a:solidFill>
                <a:effectLst>
                  <a:outerShdw blurRad="38100" dist="38100" dir="2700000" algn="tl">
                    <a:srgbClr val="000000">
                      <a:alpha val="43137"/>
                    </a:srgbClr>
                  </a:outerShdw>
                </a:effectLst>
              </a:rPr>
              <a:t>Lady </a:t>
            </a:r>
            <a:r>
              <a:rPr lang="en-US" sz="1400" b="1" dirty="0" err="1">
                <a:solidFill>
                  <a:srgbClr val="FF0000"/>
                </a:solidFill>
                <a:effectLst>
                  <a:outerShdw blurRad="38100" dist="38100" dir="2700000" algn="tl">
                    <a:srgbClr val="000000">
                      <a:alpha val="43137"/>
                    </a:srgbClr>
                  </a:outerShdw>
                </a:effectLst>
              </a:rPr>
              <a:t>Dedlock</a:t>
            </a:r>
            <a:r>
              <a:rPr lang="en-US" sz="1400" dirty="0"/>
              <a:t>. I am a wealthy aristocratic woman, I have love affair with Nemo (Captain Hawdon) and I have an illegitimate daughter.  I am afraid of the public disgrace I could cause my  husband. My secret is not a secret anymore and I have to leave my husband. I am found dead on the grave of my lover</a:t>
            </a:r>
            <a:r>
              <a:rPr lang="en-US" sz="1400" dirty="0" smtClean="0"/>
              <a:t>.</a:t>
            </a:r>
            <a:br>
              <a:rPr lang="en-US" sz="1400" dirty="0" smtClean="0"/>
            </a:br>
            <a:r>
              <a:rPr lang="en-US" sz="1400" dirty="0"/>
              <a:t/>
            </a:r>
            <a:br>
              <a:rPr lang="en-US" sz="1400" dirty="0"/>
            </a:br>
            <a:r>
              <a:rPr lang="en-US" sz="1400" dirty="0" smtClean="0"/>
              <a:t>4. I am </a:t>
            </a:r>
            <a:r>
              <a:rPr lang="en-US" sz="1400" b="1" dirty="0">
                <a:solidFill>
                  <a:srgbClr val="FF0000"/>
                </a:solidFill>
                <a:effectLst>
                  <a:outerShdw blurRad="38100" dist="38100" dir="2700000" algn="tl">
                    <a:srgbClr val="000000">
                      <a:alpha val="43137"/>
                    </a:srgbClr>
                  </a:outerShdw>
                </a:effectLst>
              </a:rPr>
              <a:t>Esther </a:t>
            </a:r>
            <a:r>
              <a:rPr lang="en-US" sz="1400" b="1" dirty="0" err="1" smtClean="0">
                <a:solidFill>
                  <a:srgbClr val="FF0000"/>
                </a:solidFill>
                <a:effectLst>
                  <a:outerShdw blurRad="38100" dist="38100" dir="2700000" algn="tl">
                    <a:srgbClr val="000000">
                      <a:alpha val="43137"/>
                    </a:srgbClr>
                  </a:outerShdw>
                </a:effectLst>
              </a:rPr>
              <a:t>Summerson</a:t>
            </a:r>
            <a:r>
              <a:rPr lang="en-US" sz="1400" dirty="0" smtClean="0"/>
              <a:t>. I am </a:t>
            </a:r>
            <a:r>
              <a:rPr lang="en-US" sz="1400" dirty="0"/>
              <a:t>an illegitimate </a:t>
            </a:r>
            <a:r>
              <a:rPr lang="en-US" sz="1400" dirty="0" smtClean="0"/>
              <a:t>daughter of </a:t>
            </a:r>
            <a:r>
              <a:rPr lang="en-US" sz="1400" dirty="0"/>
              <a:t>Lady </a:t>
            </a:r>
            <a:r>
              <a:rPr lang="en-US" sz="1400" dirty="0" err="1" smtClean="0"/>
              <a:t>Dedlock</a:t>
            </a:r>
            <a:r>
              <a:rPr lang="en-US" sz="1400" dirty="0" smtClean="0"/>
              <a:t>. My father is </a:t>
            </a:r>
            <a:r>
              <a:rPr lang="en-US" sz="1400" dirty="0"/>
              <a:t>Nemo (Captain Hawdon</a:t>
            </a:r>
            <a:r>
              <a:rPr lang="en-US" sz="1400" dirty="0" smtClean="0"/>
              <a:t>) who is dead. I am brought up by my godmother (my </a:t>
            </a:r>
            <a:r>
              <a:rPr lang="en-US" sz="1400" dirty="0"/>
              <a:t>mother’s sister). </a:t>
            </a:r>
            <a:r>
              <a:rPr lang="en-US" sz="1400" dirty="0" smtClean="0"/>
              <a:t>I am happy  to be a housekeeper to </a:t>
            </a:r>
            <a:r>
              <a:rPr lang="en-US" sz="1400" dirty="0"/>
              <a:t>John Jarndyce</a:t>
            </a:r>
            <a:r>
              <a:rPr lang="en-US" sz="1400" dirty="0" smtClean="0"/>
              <a:t>. I agree to marry John Jarndyce </a:t>
            </a:r>
            <a:r>
              <a:rPr lang="en-US" sz="1400" dirty="0"/>
              <a:t>but I love  </a:t>
            </a:r>
            <a:r>
              <a:rPr lang="en-US" sz="1400" dirty="0" err="1"/>
              <a:t>Mr</a:t>
            </a:r>
            <a:r>
              <a:rPr lang="en-US" sz="1400" dirty="0"/>
              <a:t> </a:t>
            </a:r>
            <a:r>
              <a:rPr lang="en-US" sz="1400" dirty="0" err="1" smtClean="0"/>
              <a:t>Woodcourt</a:t>
            </a:r>
            <a:r>
              <a:rPr lang="en-US" sz="1400" dirty="0"/>
              <a:t>. </a:t>
            </a:r>
            <a:r>
              <a:rPr lang="en-US" sz="1400" dirty="0" err="1"/>
              <a:t>Mr</a:t>
            </a:r>
            <a:r>
              <a:rPr lang="en-US" sz="1400" dirty="0"/>
              <a:t> </a:t>
            </a:r>
            <a:r>
              <a:rPr lang="en-US" sz="1400" dirty="0" smtClean="0"/>
              <a:t>Jarndyce tells me </a:t>
            </a:r>
            <a:r>
              <a:rPr lang="en-US" sz="1400" dirty="0"/>
              <a:t>that he </a:t>
            </a:r>
            <a:r>
              <a:rPr lang="en-US" sz="1400" dirty="0" smtClean="0"/>
              <a:t>understands </a:t>
            </a:r>
            <a:r>
              <a:rPr lang="en-US" sz="1400" dirty="0"/>
              <a:t>that </a:t>
            </a:r>
            <a:r>
              <a:rPr lang="en-US" sz="1400" dirty="0" err="1" smtClean="0"/>
              <a:t>Mr</a:t>
            </a:r>
            <a:r>
              <a:rPr lang="en-US" sz="1400" dirty="0" smtClean="0"/>
              <a:t> </a:t>
            </a:r>
            <a:r>
              <a:rPr lang="en-US" sz="1400" dirty="0" err="1" smtClean="0"/>
              <a:t>Woodcourt</a:t>
            </a:r>
            <a:r>
              <a:rPr lang="en-US" sz="1400" dirty="0" smtClean="0"/>
              <a:t> and I </a:t>
            </a:r>
            <a:r>
              <a:rPr lang="en-US" sz="1400" dirty="0"/>
              <a:t>are in love </a:t>
            </a:r>
            <a:r>
              <a:rPr lang="en-US" sz="1400" dirty="0" smtClean="0"/>
              <a:t>and makes </a:t>
            </a:r>
            <a:r>
              <a:rPr lang="en-US" sz="1400" dirty="0"/>
              <a:t>a present of the second Bleak House for </a:t>
            </a:r>
            <a:r>
              <a:rPr lang="en-US" sz="1400" dirty="0" smtClean="0"/>
              <a:t>us to live. </a:t>
            </a:r>
            <a:br>
              <a:rPr lang="en-US" sz="1400" dirty="0" smtClean="0"/>
            </a:br>
            <a:r>
              <a:rPr lang="en-US" sz="1400" dirty="0"/>
              <a:t/>
            </a:r>
            <a:br>
              <a:rPr lang="en-US" sz="1400" dirty="0"/>
            </a:br>
            <a:r>
              <a:rPr lang="en-US" sz="1400" dirty="0" smtClean="0"/>
              <a:t>5. I am </a:t>
            </a:r>
            <a:r>
              <a:rPr lang="en-US" sz="1400" b="1" dirty="0" smtClean="0">
                <a:solidFill>
                  <a:srgbClr val="FF0000"/>
                </a:solidFill>
                <a:effectLst>
                  <a:outerShdw blurRad="38100" dist="38100" dir="2700000" algn="tl">
                    <a:srgbClr val="000000">
                      <a:alpha val="43137"/>
                    </a:srgbClr>
                  </a:outerShdw>
                </a:effectLst>
              </a:rPr>
              <a:t>Ada Clare</a:t>
            </a:r>
            <a:r>
              <a:rPr lang="en-US" sz="1400" dirty="0" smtClean="0"/>
              <a:t>. </a:t>
            </a:r>
            <a:r>
              <a:rPr lang="en-US" sz="1400" dirty="0"/>
              <a:t>I am an </a:t>
            </a:r>
            <a:r>
              <a:rPr lang="en-US" sz="1400" dirty="0" smtClean="0"/>
              <a:t>orphan. </a:t>
            </a:r>
            <a:r>
              <a:rPr lang="en-US" sz="1400" dirty="0"/>
              <a:t>I have </a:t>
            </a:r>
            <a:r>
              <a:rPr lang="en-US" sz="1400" dirty="0" smtClean="0"/>
              <a:t>a cousin,  </a:t>
            </a:r>
            <a:r>
              <a:rPr lang="en-US" sz="1400" dirty="0"/>
              <a:t>Richard </a:t>
            </a:r>
            <a:r>
              <a:rPr lang="en-US" sz="1400" dirty="0" err="1" smtClean="0"/>
              <a:t>Carstone</a:t>
            </a:r>
            <a:r>
              <a:rPr lang="en-US" sz="1400" dirty="0"/>
              <a:t>. </a:t>
            </a:r>
            <a:r>
              <a:rPr lang="en-US" sz="1400" dirty="0" smtClean="0"/>
              <a:t>We both are interested </a:t>
            </a:r>
            <a:r>
              <a:rPr lang="en-US" sz="1400" dirty="0"/>
              <a:t>parties in the  case Jarndyce and </a:t>
            </a:r>
            <a:r>
              <a:rPr lang="en-US" sz="1400" dirty="0" smtClean="0"/>
              <a:t>Jarndyce. Esther </a:t>
            </a:r>
            <a:r>
              <a:rPr lang="en-US" sz="1400" dirty="0" err="1" smtClean="0"/>
              <a:t>Summerson</a:t>
            </a:r>
            <a:r>
              <a:rPr lang="en-US" sz="1400" dirty="0" smtClean="0"/>
              <a:t> lives </a:t>
            </a:r>
            <a:r>
              <a:rPr lang="en-US" sz="1400" dirty="0"/>
              <a:t>with </a:t>
            </a:r>
            <a:r>
              <a:rPr lang="en-US" sz="1400" dirty="0" smtClean="0"/>
              <a:t>us  and my </a:t>
            </a:r>
            <a:r>
              <a:rPr lang="en-US" sz="1400" dirty="0"/>
              <a:t>older cousin </a:t>
            </a:r>
            <a:r>
              <a:rPr lang="en-US" sz="1400" dirty="0" err="1"/>
              <a:t>Mr</a:t>
            </a:r>
            <a:r>
              <a:rPr lang="en-US" sz="1400" dirty="0"/>
              <a:t> </a:t>
            </a:r>
            <a:r>
              <a:rPr lang="en-US" sz="1400" dirty="0" smtClean="0"/>
              <a:t>Jarndyce invite us to live </a:t>
            </a:r>
            <a:r>
              <a:rPr lang="en-US" sz="1400" dirty="0"/>
              <a:t>at Bleak House. Richard and </a:t>
            </a:r>
            <a:r>
              <a:rPr lang="en-US" sz="1400" dirty="0" smtClean="0"/>
              <a:t>I </a:t>
            </a:r>
            <a:r>
              <a:rPr lang="en-US" sz="1400" dirty="0"/>
              <a:t>tell John Jarndyce </a:t>
            </a:r>
            <a:r>
              <a:rPr lang="en-US" sz="1400" dirty="0" smtClean="0"/>
              <a:t>about our </a:t>
            </a:r>
            <a:r>
              <a:rPr lang="en-US" sz="1400" dirty="0"/>
              <a:t>plans to marry. Everyone is worried about </a:t>
            </a:r>
            <a:r>
              <a:rPr lang="en-US" sz="1400" dirty="0" smtClean="0"/>
              <a:t>Richard.  He constantly changes </a:t>
            </a:r>
            <a:r>
              <a:rPr lang="en-US" sz="1400" dirty="0"/>
              <a:t>career decisions and </a:t>
            </a:r>
            <a:r>
              <a:rPr lang="en-US" sz="1400" dirty="0" err="1" smtClean="0"/>
              <a:t>ia</a:t>
            </a:r>
            <a:r>
              <a:rPr lang="en-US" sz="1400" dirty="0" smtClean="0"/>
              <a:t> very optimistic about </a:t>
            </a:r>
            <a:r>
              <a:rPr lang="en-US" sz="1400" dirty="0"/>
              <a:t>the result of the case. </a:t>
            </a:r>
            <a:r>
              <a:rPr lang="en-US" sz="1400" dirty="0" smtClean="0"/>
              <a:t>Richard and I are </a:t>
            </a:r>
            <a:r>
              <a:rPr lang="en-US" sz="1400" dirty="0"/>
              <a:t>secretly married. Richard’s obsession with the case is </a:t>
            </a:r>
            <a:r>
              <a:rPr lang="en-US" sz="1400" dirty="0" smtClean="0"/>
              <a:t>getting worse </a:t>
            </a:r>
            <a:r>
              <a:rPr lang="en-US" sz="1400" dirty="0"/>
              <a:t>and his health is </a:t>
            </a:r>
            <a:r>
              <a:rPr lang="en-US" sz="1400" dirty="0" smtClean="0"/>
              <a:t>getting worse. My husband dies but I have a baby.</a:t>
            </a:r>
            <a:br>
              <a:rPr lang="en-US" sz="1400" dirty="0" smtClean="0"/>
            </a:br>
            <a:r>
              <a:rPr lang="en-US" sz="1400" dirty="0"/>
              <a:t/>
            </a:r>
            <a:br>
              <a:rPr lang="en-US" sz="1400" dirty="0"/>
            </a:br>
            <a:r>
              <a:rPr lang="en-US" sz="1400" dirty="0" smtClean="0"/>
              <a:t>6. I am </a:t>
            </a:r>
            <a:r>
              <a:rPr lang="en-US" sz="1400" b="1" dirty="0">
                <a:solidFill>
                  <a:srgbClr val="FF0000"/>
                </a:solidFill>
                <a:effectLst>
                  <a:outerShdw blurRad="38100" dist="38100" dir="2700000" algn="tl">
                    <a:srgbClr val="000000">
                      <a:alpha val="43137"/>
                    </a:srgbClr>
                  </a:outerShdw>
                </a:effectLst>
              </a:rPr>
              <a:t>John </a:t>
            </a:r>
            <a:r>
              <a:rPr lang="en-US" sz="1400" b="1" dirty="0" smtClean="0">
                <a:solidFill>
                  <a:srgbClr val="FF0000"/>
                </a:solidFill>
                <a:effectLst>
                  <a:outerShdw blurRad="38100" dist="38100" dir="2700000" algn="tl">
                    <a:srgbClr val="000000">
                      <a:alpha val="43137"/>
                    </a:srgbClr>
                  </a:outerShdw>
                </a:effectLst>
              </a:rPr>
              <a:t>Jarndyce</a:t>
            </a:r>
            <a:r>
              <a:rPr lang="en-US" sz="1400" dirty="0"/>
              <a:t>. </a:t>
            </a:r>
            <a:r>
              <a:rPr lang="en-US" sz="1400" dirty="0" smtClean="0"/>
              <a:t>The </a:t>
            </a:r>
            <a:r>
              <a:rPr lang="en-US" sz="1400" dirty="0"/>
              <a:t>Lord High </a:t>
            </a:r>
            <a:r>
              <a:rPr lang="en-US" sz="1400" dirty="0" smtClean="0"/>
              <a:t>Chancellor allows my cousins </a:t>
            </a:r>
            <a:r>
              <a:rPr lang="en-US" sz="1400" dirty="0"/>
              <a:t>Richard </a:t>
            </a:r>
            <a:r>
              <a:rPr lang="en-US" sz="1400" dirty="0" err="1"/>
              <a:t>Carstone</a:t>
            </a:r>
            <a:r>
              <a:rPr lang="en-US" sz="1400" dirty="0"/>
              <a:t> and Ada Clare, </a:t>
            </a:r>
            <a:r>
              <a:rPr lang="en-US" sz="1400" dirty="0" smtClean="0"/>
              <a:t>both orphans </a:t>
            </a:r>
            <a:r>
              <a:rPr lang="en-US" sz="1400" dirty="0"/>
              <a:t>and both interested parties in the case, </a:t>
            </a:r>
            <a:r>
              <a:rPr lang="en-US" sz="1400" dirty="0" smtClean="0"/>
              <a:t>and Esther </a:t>
            </a:r>
            <a:r>
              <a:rPr lang="en-US" sz="1400" dirty="0" err="1"/>
              <a:t>Summerson</a:t>
            </a:r>
            <a:r>
              <a:rPr lang="en-US" sz="1400" dirty="0"/>
              <a:t>, another young girl, to live with </a:t>
            </a:r>
            <a:r>
              <a:rPr lang="en-US" sz="1400" dirty="0" smtClean="0"/>
              <a:t>me</a:t>
            </a:r>
            <a:r>
              <a:rPr lang="en-US" sz="1400" dirty="0"/>
              <a:t/>
            </a:r>
            <a:br>
              <a:rPr lang="en-US" sz="1400" dirty="0"/>
            </a:br>
            <a:r>
              <a:rPr lang="en-US" sz="1400" dirty="0" smtClean="0"/>
              <a:t>at </a:t>
            </a:r>
            <a:r>
              <a:rPr lang="en-US" sz="1400" dirty="0"/>
              <a:t>Bleak House</a:t>
            </a:r>
            <a:r>
              <a:rPr lang="en-US" sz="1400" dirty="0" smtClean="0"/>
              <a:t>. I am worried about Richard because he doesn’t want to get education and hopes to get a big fortunate. I am in love with </a:t>
            </a:r>
            <a:r>
              <a:rPr lang="en-US" sz="1400" dirty="0"/>
              <a:t>Esther </a:t>
            </a:r>
            <a:r>
              <a:rPr lang="en-US" sz="1400" dirty="0" err="1" smtClean="0"/>
              <a:t>Summerson</a:t>
            </a:r>
            <a:r>
              <a:rPr lang="en-US" sz="1400" dirty="0" smtClean="0"/>
              <a:t> but</a:t>
            </a:r>
            <a:r>
              <a:rPr lang="en-US" sz="1400" dirty="0"/>
              <a:t> </a:t>
            </a:r>
            <a:r>
              <a:rPr lang="en-US" sz="1400" dirty="0" err="1" smtClean="0"/>
              <a:t>realise</a:t>
            </a:r>
            <a:r>
              <a:rPr lang="en-US" sz="1400" dirty="0" smtClean="0"/>
              <a:t> </a:t>
            </a:r>
            <a:r>
              <a:rPr lang="en-US" sz="1400" dirty="0"/>
              <a:t>that </a:t>
            </a:r>
            <a:r>
              <a:rPr lang="en-US" sz="1400" dirty="0" err="1" smtClean="0"/>
              <a:t>Mr</a:t>
            </a:r>
            <a:r>
              <a:rPr lang="en-US" sz="1400" dirty="0" smtClean="0"/>
              <a:t> </a:t>
            </a:r>
            <a:r>
              <a:rPr lang="en-US" sz="1400" dirty="0" err="1"/>
              <a:t>Woodcourt</a:t>
            </a:r>
            <a:r>
              <a:rPr lang="en-US" sz="1400" dirty="0"/>
              <a:t> and Esther </a:t>
            </a:r>
            <a:r>
              <a:rPr lang="en-US" sz="1400" dirty="0" smtClean="0"/>
              <a:t>are </a:t>
            </a:r>
            <a:r>
              <a:rPr lang="en-US" sz="1400" dirty="0"/>
              <a:t>in love and </a:t>
            </a:r>
            <a:r>
              <a:rPr lang="en-US" sz="1400" dirty="0" smtClean="0"/>
              <a:t>make </a:t>
            </a:r>
            <a:r>
              <a:rPr lang="en-US" sz="1400" dirty="0"/>
              <a:t>a present of the second Bleak House for </a:t>
            </a:r>
            <a:r>
              <a:rPr lang="en-US" sz="1400" dirty="0" smtClean="0"/>
              <a:t>them </a:t>
            </a:r>
            <a:r>
              <a:rPr lang="en-US" sz="1400" dirty="0"/>
              <a:t>to live. </a:t>
            </a:r>
            <a:endParaRPr lang="ru-RU" sz="1400" dirty="0"/>
          </a:p>
        </p:txBody>
      </p:sp>
    </p:spTree>
    <p:extLst>
      <p:ext uri="{BB962C8B-B14F-4D97-AF65-F5344CB8AC3E}">
        <p14:creationId xmlns:p14="http://schemas.microsoft.com/office/powerpoint/2010/main" val="26815518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612459"/>
            <a:ext cx="8229600" cy="1143000"/>
          </a:xfrm>
        </p:spPr>
        <p:txBody>
          <a:bodyPr>
            <a:normAutofit fontScale="90000"/>
          </a:bodyPr>
          <a:lstStyle/>
          <a:p>
            <a:r>
              <a:rPr lang="en-US" b="1" dirty="0">
                <a:solidFill>
                  <a:schemeClr val="tx2"/>
                </a:solidFill>
                <a:effectLst>
                  <a:outerShdw blurRad="38100" dist="38100" dir="2700000" algn="tl">
                    <a:srgbClr val="000000">
                      <a:alpha val="43137"/>
                    </a:srgbClr>
                  </a:outerShdw>
                </a:effectLst>
              </a:rPr>
              <a:t>Doctor Who:</a:t>
            </a:r>
            <a:br>
              <a:rPr lang="en-US" b="1" dirty="0">
                <a:solidFill>
                  <a:schemeClr val="tx2"/>
                </a:solidFill>
                <a:effectLst>
                  <a:outerShdw blurRad="38100" dist="38100" dir="2700000" algn="tl">
                    <a:srgbClr val="000000">
                      <a:alpha val="43137"/>
                    </a:srgbClr>
                  </a:outerShdw>
                </a:effectLst>
              </a:rPr>
            </a:br>
            <a:r>
              <a:rPr lang="en-US" b="1" dirty="0">
                <a:solidFill>
                  <a:srgbClr val="FF0000"/>
                </a:solidFill>
                <a:effectLst>
                  <a:outerShdw blurRad="38100" dist="38100" dir="2700000" algn="tl">
                    <a:srgbClr val="000000">
                      <a:alpha val="43137"/>
                    </a:srgbClr>
                  </a:outerShdw>
                </a:effectLst>
              </a:rPr>
              <a:t>Doctor Who</a:t>
            </a:r>
            <a:br>
              <a:rPr lang="en-US" b="1" dirty="0">
                <a:solidFill>
                  <a:srgbClr val="FF0000"/>
                </a:solidFill>
                <a:effectLst>
                  <a:outerShdw blurRad="38100" dist="38100" dir="2700000" algn="tl">
                    <a:srgbClr val="000000">
                      <a:alpha val="43137"/>
                    </a:srgbClr>
                  </a:outerShdw>
                </a:effectLst>
              </a:rPr>
            </a:br>
            <a:r>
              <a:rPr lang="en-US" b="1" dirty="0">
                <a:solidFill>
                  <a:srgbClr val="FF0000"/>
                </a:solidFill>
                <a:effectLst>
                  <a:outerShdw blurRad="38100" dist="38100" dir="2700000" algn="tl">
                    <a:srgbClr val="000000">
                      <a:alpha val="43137"/>
                    </a:srgbClr>
                  </a:outerShdw>
                </a:effectLst>
              </a:rPr>
              <a:t>Clara</a:t>
            </a:r>
            <a:br>
              <a:rPr lang="en-US" b="1" dirty="0">
                <a:solidFill>
                  <a:srgbClr val="FF0000"/>
                </a:solidFill>
                <a:effectLst>
                  <a:outerShdw blurRad="38100" dist="38100" dir="2700000" algn="tl">
                    <a:srgbClr val="000000">
                      <a:alpha val="43137"/>
                    </a:srgbClr>
                  </a:outerShdw>
                </a:effectLst>
              </a:rPr>
            </a:br>
            <a:r>
              <a:rPr lang="en-US" b="1" dirty="0" err="1">
                <a:solidFill>
                  <a:srgbClr val="FF0000"/>
                </a:solidFill>
                <a:effectLst>
                  <a:outerShdw blurRad="38100" dist="38100" dir="2700000" algn="tl">
                    <a:srgbClr val="000000">
                      <a:alpha val="43137"/>
                    </a:srgbClr>
                  </a:outerShdw>
                </a:effectLst>
              </a:rPr>
              <a:t>Rigsy</a:t>
            </a:r>
            <a:r>
              <a:rPr lang="en-US" b="1" dirty="0">
                <a:solidFill>
                  <a:srgbClr val="FF0000"/>
                </a:solidFill>
                <a:effectLst>
                  <a:outerShdw blurRad="38100" dist="38100" dir="2700000" algn="tl">
                    <a:srgbClr val="000000">
                      <a:alpha val="43137"/>
                    </a:srgbClr>
                  </a:outerShdw>
                </a:effectLst>
              </a:rPr>
              <a:t/>
            </a:r>
            <a:br>
              <a:rPr lang="en-US" b="1" dirty="0">
                <a:solidFill>
                  <a:srgbClr val="FF0000"/>
                </a:solidFill>
                <a:effectLst>
                  <a:outerShdw blurRad="38100" dist="38100" dir="2700000" algn="tl">
                    <a:srgbClr val="000000">
                      <a:alpha val="43137"/>
                    </a:srgbClr>
                  </a:outerShdw>
                </a:effectLst>
              </a:rPr>
            </a:br>
            <a:r>
              <a:rPr lang="en-US" b="1" dirty="0">
                <a:solidFill>
                  <a:srgbClr val="FF0000"/>
                </a:solidFill>
                <a:effectLst>
                  <a:outerShdw blurRad="38100" dist="38100" dir="2700000" algn="tl">
                    <a:srgbClr val="000000">
                      <a:alpha val="43137"/>
                    </a:srgbClr>
                  </a:outerShdw>
                </a:effectLst>
              </a:rPr>
              <a:t>PC Forrest </a:t>
            </a:r>
            <a:br>
              <a:rPr lang="en-US" b="1" dirty="0">
                <a:solidFill>
                  <a:srgbClr val="FF0000"/>
                </a:solidFill>
                <a:effectLst>
                  <a:outerShdw blurRad="38100" dist="38100" dir="2700000" algn="tl">
                    <a:srgbClr val="000000">
                      <a:alpha val="43137"/>
                    </a:srgbClr>
                  </a:outerShdw>
                </a:effectLst>
              </a:rPr>
            </a:br>
            <a:r>
              <a:rPr lang="en-US" b="1" dirty="0">
                <a:solidFill>
                  <a:srgbClr val="FF0000"/>
                </a:solidFill>
                <a:effectLst>
                  <a:outerShdw blurRad="38100" dist="38100" dir="2700000" algn="tl">
                    <a:srgbClr val="000000">
                      <a:alpha val="43137"/>
                    </a:srgbClr>
                  </a:outerShdw>
                </a:effectLst>
              </a:rPr>
              <a:t>Danny</a:t>
            </a:r>
            <a:br>
              <a:rPr lang="en-US" b="1" dirty="0">
                <a:solidFill>
                  <a:srgbClr val="FF0000"/>
                </a:solidFill>
                <a:effectLst>
                  <a:outerShdw blurRad="38100" dist="38100" dir="2700000" algn="tl">
                    <a:srgbClr val="000000">
                      <a:alpha val="43137"/>
                    </a:srgbClr>
                  </a:outerShdw>
                </a:effectLst>
              </a:rPr>
            </a:br>
            <a:r>
              <a:rPr lang="en-US" b="1" dirty="0">
                <a:solidFill>
                  <a:srgbClr val="FF0000"/>
                </a:solidFill>
                <a:effectLst>
                  <a:outerShdw blurRad="38100" dist="38100" dir="2700000" algn="tl">
                    <a:srgbClr val="000000">
                      <a:alpha val="43137"/>
                    </a:srgbClr>
                  </a:outerShdw>
                </a:effectLst>
              </a:rPr>
              <a:t>Aliens from a two-dimensional world</a:t>
            </a:r>
            <a:r>
              <a:rPr lang="en-US" dirty="0"/>
              <a:t/>
            </a:r>
            <a:br>
              <a:rPr lang="en-US" dirty="0"/>
            </a:br>
            <a:r>
              <a:rPr lang="ru-RU" dirty="0"/>
              <a:t/>
            </a:r>
            <a:br>
              <a:rPr lang="ru-RU" dirty="0"/>
            </a:br>
            <a:endParaRPr lang="ru-RU" dirty="0"/>
          </a:p>
        </p:txBody>
      </p:sp>
    </p:spTree>
    <p:extLst>
      <p:ext uri="{BB962C8B-B14F-4D97-AF65-F5344CB8AC3E}">
        <p14:creationId xmlns:p14="http://schemas.microsoft.com/office/powerpoint/2010/main" val="251688190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44624"/>
            <a:ext cx="8517632" cy="6696744"/>
          </a:xfrm>
        </p:spPr>
        <p:txBody>
          <a:bodyPr>
            <a:normAutofit fontScale="90000"/>
          </a:bodyPr>
          <a:lstStyle/>
          <a:p>
            <a:pPr algn="just"/>
            <a:r>
              <a:rPr lang="en-US" sz="1400" dirty="0" smtClean="0"/>
              <a:t>1. I am </a:t>
            </a:r>
            <a:r>
              <a:rPr lang="en-US" sz="1400" b="1" dirty="0" smtClean="0">
                <a:solidFill>
                  <a:srgbClr val="FF0000"/>
                </a:solidFill>
                <a:effectLst>
                  <a:outerShdw blurRad="38100" dist="38100" dir="2700000" algn="tl">
                    <a:srgbClr val="000000">
                      <a:alpha val="43137"/>
                    </a:srgbClr>
                  </a:outerShdw>
                </a:effectLst>
              </a:rPr>
              <a:t>Doctor Who</a:t>
            </a:r>
            <a:r>
              <a:rPr lang="en-US" sz="1400" dirty="0" smtClean="0"/>
              <a:t>. I land in </a:t>
            </a:r>
            <a:r>
              <a:rPr lang="en-US" sz="1400" dirty="0"/>
              <a:t>Bristol with my </a:t>
            </a:r>
            <a:r>
              <a:rPr lang="en-US" sz="1400" dirty="0" smtClean="0"/>
              <a:t>companion Clara. </a:t>
            </a:r>
            <a:r>
              <a:rPr lang="en-US" sz="1400" dirty="0"/>
              <a:t>Bristol has been invaded by </a:t>
            </a:r>
            <a:r>
              <a:rPr lang="en-US" sz="1400" dirty="0" smtClean="0"/>
              <a:t>aliens from </a:t>
            </a:r>
            <a:r>
              <a:rPr lang="en-US" sz="1400" dirty="0"/>
              <a:t>two-dimensional world. </a:t>
            </a:r>
            <a:r>
              <a:rPr lang="en-US" sz="1400" dirty="0" smtClean="0"/>
              <a:t>People </a:t>
            </a:r>
            <a:r>
              <a:rPr lang="en-US" sz="1400" dirty="0"/>
              <a:t>have </a:t>
            </a:r>
            <a:r>
              <a:rPr lang="en-US" sz="1400" dirty="0" smtClean="0"/>
              <a:t>been killed </a:t>
            </a:r>
            <a:r>
              <a:rPr lang="en-US" sz="1400" dirty="0"/>
              <a:t>and turned into two-dimensional forms. </a:t>
            </a:r>
            <a:r>
              <a:rPr lang="en-US" sz="1400" dirty="0" smtClean="0"/>
              <a:t>In </a:t>
            </a:r>
            <a:r>
              <a:rPr lang="en-US" sz="1400" dirty="0"/>
              <a:t>time, the aliens</a:t>
            </a:r>
            <a:r>
              <a:rPr lang="en-US" sz="1400" dirty="0" smtClean="0"/>
              <a:t> </a:t>
            </a:r>
            <a:r>
              <a:rPr lang="en-US" sz="1400" dirty="0"/>
              <a:t>begin </a:t>
            </a:r>
            <a:r>
              <a:rPr lang="en-US" sz="1400" dirty="0" smtClean="0"/>
              <a:t>to understand </a:t>
            </a:r>
            <a:r>
              <a:rPr lang="en-US" sz="1400" dirty="0"/>
              <a:t>three dimensions and change their victims </a:t>
            </a:r>
            <a:r>
              <a:rPr lang="en-US" sz="1400" dirty="0" smtClean="0"/>
              <a:t>into blurred </a:t>
            </a:r>
            <a:r>
              <a:rPr lang="en-US" sz="1400" dirty="0"/>
              <a:t>shapes, which they use to hunt down more people</a:t>
            </a:r>
            <a:r>
              <a:rPr lang="en-US" sz="1400" dirty="0" smtClean="0"/>
              <a:t>.  Normally</a:t>
            </a:r>
            <a:r>
              <a:rPr lang="en-US" sz="1400" dirty="0"/>
              <a:t>, </a:t>
            </a:r>
            <a:r>
              <a:rPr lang="en-US" sz="1400" dirty="0" smtClean="0"/>
              <a:t>I </a:t>
            </a:r>
            <a:r>
              <a:rPr lang="en-US" sz="1400" dirty="0"/>
              <a:t>could defeat these aliens but </a:t>
            </a:r>
            <a:r>
              <a:rPr lang="en-US" sz="1400" dirty="0" smtClean="0"/>
              <a:t>they have </a:t>
            </a:r>
            <a:r>
              <a:rPr lang="en-US" sz="1400" dirty="0"/>
              <a:t>drained energy from the TARDIS and shrunk its size</a:t>
            </a:r>
            <a:r>
              <a:rPr lang="en-US" sz="1400" dirty="0" smtClean="0"/>
              <a:t>,  so I </a:t>
            </a:r>
            <a:r>
              <a:rPr lang="en-US" sz="1400" dirty="0"/>
              <a:t>can’t get out or use any of the machine’s systems</a:t>
            </a:r>
            <a:r>
              <a:rPr lang="en-US" sz="1400" dirty="0" smtClean="0"/>
              <a:t>. Clara helps </a:t>
            </a:r>
            <a:r>
              <a:rPr lang="en-US" sz="1400" dirty="0"/>
              <a:t>me a lot. </a:t>
            </a:r>
            <a:r>
              <a:rPr lang="en-US" sz="1400" dirty="0" smtClean="0"/>
              <a:t>I send </a:t>
            </a:r>
            <a:r>
              <a:rPr lang="en-US" sz="1400" dirty="0"/>
              <a:t>the creatures back to </a:t>
            </a:r>
            <a:r>
              <a:rPr lang="en-US" sz="1400" dirty="0" smtClean="0"/>
              <a:t>their own </a:t>
            </a:r>
            <a:r>
              <a:rPr lang="en-US" sz="1400" dirty="0"/>
              <a:t>dimension with a warning never to </a:t>
            </a:r>
            <a:r>
              <a:rPr lang="en-US" sz="1400" dirty="0" smtClean="0"/>
              <a:t>return</a:t>
            </a:r>
            <a:br>
              <a:rPr lang="en-US" sz="1400" dirty="0" smtClean="0"/>
            </a:br>
            <a:r>
              <a:rPr lang="en-US" sz="1400" dirty="0"/>
              <a:t/>
            </a:r>
            <a:br>
              <a:rPr lang="en-US" sz="1400" dirty="0"/>
            </a:br>
            <a:r>
              <a:rPr lang="en-US" sz="1400" dirty="0" smtClean="0"/>
              <a:t>2. </a:t>
            </a:r>
            <a:r>
              <a:rPr lang="en-US" sz="1400" dirty="0"/>
              <a:t>I am </a:t>
            </a:r>
            <a:r>
              <a:rPr lang="en-US" sz="1400" b="1" dirty="0" smtClean="0">
                <a:solidFill>
                  <a:srgbClr val="FF0000"/>
                </a:solidFill>
                <a:effectLst>
                  <a:outerShdw blurRad="38100" dist="38100" dir="2700000" algn="tl">
                    <a:srgbClr val="000000">
                      <a:alpha val="43137"/>
                    </a:srgbClr>
                  </a:outerShdw>
                </a:effectLst>
              </a:rPr>
              <a:t>Clara</a:t>
            </a:r>
            <a:r>
              <a:rPr lang="en-US" sz="1400" dirty="0" smtClean="0"/>
              <a:t>. I live in London. I have a husband Danny. Also I help Doctor Who to save our world. </a:t>
            </a:r>
            <a:r>
              <a:rPr lang="en-US" sz="1400" dirty="0"/>
              <a:t>Bristol has been invaded by aliens a two-dimensional world. People have been killed and turned into two-dimensional forms. In time, the aliens begin to understand three dimensions and change their victims into blurred shapes, which they use to hunt down more people.  Normally, Doctor Who</a:t>
            </a:r>
            <a:r>
              <a:rPr lang="en-US" sz="1400" dirty="0" smtClean="0"/>
              <a:t> </a:t>
            </a:r>
            <a:r>
              <a:rPr lang="en-US" sz="1400" dirty="0"/>
              <a:t>could defeat these aliens but they have drained energy from the TARDIS and shrunk its </a:t>
            </a:r>
            <a:r>
              <a:rPr lang="en-US" sz="1400" dirty="0" smtClean="0"/>
              <a:t>size. With the help of </a:t>
            </a:r>
            <a:r>
              <a:rPr lang="en-US" sz="1400" dirty="0" err="1" smtClean="0"/>
              <a:t>Rigsy</a:t>
            </a:r>
            <a:r>
              <a:rPr lang="en-US" sz="1400" dirty="0"/>
              <a:t> I hang </a:t>
            </a:r>
            <a:r>
              <a:rPr lang="en-US" sz="1400" dirty="0" smtClean="0"/>
              <a:t>a picture of the door </a:t>
            </a:r>
            <a:r>
              <a:rPr lang="en-US" sz="1400" dirty="0"/>
              <a:t>up in a tunnel, with the TARDIS </a:t>
            </a:r>
            <a:r>
              <a:rPr lang="en-US" sz="1400" dirty="0" smtClean="0"/>
              <a:t>behind . </a:t>
            </a:r>
            <a:r>
              <a:rPr lang="en-US" sz="1400" dirty="0"/>
              <a:t>When the creatures try to unflatten the painting, </a:t>
            </a:r>
            <a:r>
              <a:rPr lang="en-US" sz="1400" dirty="0" smtClean="0"/>
              <a:t>they pour </a:t>
            </a:r>
            <a:r>
              <a:rPr lang="en-US" sz="1400" dirty="0"/>
              <a:t>energy through it into the TARDIS. This restores </a:t>
            </a:r>
            <a:r>
              <a:rPr lang="en-US" sz="1400" dirty="0" smtClean="0"/>
              <a:t>its functions</a:t>
            </a:r>
            <a:r>
              <a:rPr lang="en-US" sz="1400" dirty="0"/>
              <a:t>. </a:t>
            </a:r>
            <a:r>
              <a:rPr lang="en-US" sz="1400" dirty="0" smtClean="0"/>
              <a:t>Doctor </a:t>
            </a:r>
            <a:r>
              <a:rPr lang="en-US" sz="1400" dirty="0"/>
              <a:t>Who </a:t>
            </a:r>
            <a:r>
              <a:rPr lang="en-US" sz="1400" dirty="0" smtClean="0"/>
              <a:t>send </a:t>
            </a:r>
            <a:r>
              <a:rPr lang="en-US" sz="1400" dirty="0"/>
              <a:t>the creatures back to their own </a:t>
            </a:r>
            <a:r>
              <a:rPr lang="en-US" sz="1400" dirty="0" smtClean="0"/>
              <a:t>dimension</a:t>
            </a:r>
            <a:br>
              <a:rPr lang="en-US" sz="1400" dirty="0" smtClean="0"/>
            </a:br>
            <a:r>
              <a:rPr lang="en-US" sz="1400" dirty="0" smtClean="0"/>
              <a:t/>
            </a:r>
            <a:br>
              <a:rPr lang="en-US" sz="1400" dirty="0" smtClean="0"/>
            </a:br>
            <a:r>
              <a:rPr lang="en-US" sz="1400" dirty="0" smtClean="0"/>
              <a:t>3. </a:t>
            </a:r>
            <a:r>
              <a:rPr lang="en-US" sz="1400" dirty="0"/>
              <a:t>I am </a:t>
            </a:r>
            <a:r>
              <a:rPr lang="en-US" sz="1400" b="1" dirty="0" err="1" smtClean="0">
                <a:solidFill>
                  <a:srgbClr val="FF0000"/>
                </a:solidFill>
                <a:effectLst>
                  <a:outerShdw blurRad="38100" dist="38100" dir="2700000" algn="tl">
                    <a:srgbClr val="000000">
                      <a:alpha val="43137"/>
                    </a:srgbClr>
                  </a:outerShdw>
                </a:effectLst>
              </a:rPr>
              <a:t>Rigsy</a:t>
            </a:r>
            <a:r>
              <a:rPr lang="en-US" sz="1400" dirty="0" smtClean="0"/>
              <a:t>. </a:t>
            </a:r>
            <a:r>
              <a:rPr lang="en-US" sz="1400" dirty="0"/>
              <a:t>I live  and work in Bristol. </a:t>
            </a:r>
            <a:r>
              <a:rPr lang="en-US" sz="1400" dirty="0" smtClean="0"/>
              <a:t>I am </a:t>
            </a:r>
            <a:r>
              <a:rPr lang="en-US" sz="1400" dirty="0"/>
              <a:t>a graffiti artist. </a:t>
            </a:r>
            <a:r>
              <a:rPr lang="en-US" sz="1400" dirty="0" smtClean="0"/>
              <a:t>Now I am on </a:t>
            </a:r>
            <a:r>
              <a:rPr lang="en-US" sz="1400" dirty="0"/>
              <a:t>Community </a:t>
            </a:r>
            <a:r>
              <a:rPr lang="en-US" sz="1400" dirty="0" smtClean="0"/>
              <a:t>Payback because I paint graffiti on the walls </a:t>
            </a:r>
            <a:r>
              <a:rPr lang="en-US" sz="1400" dirty="0"/>
              <a:t>of the town. </a:t>
            </a:r>
            <a:r>
              <a:rPr lang="en-US" sz="1400" dirty="0" smtClean="0"/>
              <a:t>I tell </a:t>
            </a:r>
            <a:r>
              <a:rPr lang="en-US" sz="1400" dirty="0"/>
              <a:t>Clara that several </a:t>
            </a:r>
            <a:r>
              <a:rPr lang="en-US" sz="1400" dirty="0" smtClean="0"/>
              <a:t>people have </a:t>
            </a:r>
            <a:r>
              <a:rPr lang="en-US" sz="1400" dirty="0"/>
              <a:t>gone missing recently, and pictures of them </a:t>
            </a:r>
            <a:r>
              <a:rPr lang="en-US" sz="1400" dirty="0" smtClean="0"/>
              <a:t>have appeared </a:t>
            </a:r>
            <a:r>
              <a:rPr lang="en-US" sz="1400" dirty="0"/>
              <a:t>on the walls. </a:t>
            </a:r>
            <a:r>
              <a:rPr lang="en-US" sz="1400" dirty="0" smtClean="0"/>
              <a:t>The </a:t>
            </a:r>
            <a:r>
              <a:rPr lang="en-US" sz="1400" dirty="0"/>
              <a:t>Doctor tells Clara </a:t>
            </a:r>
            <a:r>
              <a:rPr lang="en-US" sz="1400" dirty="0" smtClean="0"/>
              <a:t>to keep </a:t>
            </a:r>
            <a:r>
              <a:rPr lang="en-US" sz="1400" dirty="0"/>
              <a:t>away from the walls. Clara and </a:t>
            </a:r>
            <a:r>
              <a:rPr lang="en-US" sz="1400" dirty="0" smtClean="0"/>
              <a:t>I climb </a:t>
            </a:r>
            <a:r>
              <a:rPr lang="en-US" sz="1400" dirty="0"/>
              <a:t>into </a:t>
            </a:r>
            <a:r>
              <a:rPr lang="en-US" sz="1400" dirty="0" smtClean="0"/>
              <a:t>a hanging </a:t>
            </a:r>
            <a:r>
              <a:rPr lang="en-US" sz="1400" dirty="0"/>
              <a:t>chair and Clara uses the sonic screwdriver to </a:t>
            </a:r>
            <a:r>
              <a:rPr lang="en-US" sz="1400" dirty="0" smtClean="0"/>
              <a:t>pull us </a:t>
            </a:r>
            <a:r>
              <a:rPr lang="en-US" sz="1400" dirty="0"/>
              <a:t>through the window. </a:t>
            </a:r>
            <a:r>
              <a:rPr lang="en-US" sz="1400" dirty="0" smtClean="0"/>
              <a:t> We go into a tunnel where I paint the door </a:t>
            </a:r>
            <a:r>
              <a:rPr lang="en-US" sz="1400" dirty="0"/>
              <a:t>with the TARDIS behind . When the creatures try to unflatten the painting, they pour energy through it into the TARDIS. This restores its functions. Doctor Who send the creatures back to their own </a:t>
            </a:r>
            <a:r>
              <a:rPr lang="en-US" sz="1400" dirty="0" smtClean="0"/>
              <a:t>dimension. I take Clara’s phone </a:t>
            </a:r>
            <a:r>
              <a:rPr lang="en-US" sz="1400" dirty="0"/>
              <a:t>to call </a:t>
            </a:r>
            <a:r>
              <a:rPr lang="en-US" sz="1400" dirty="0" smtClean="0"/>
              <a:t>my </a:t>
            </a:r>
            <a:r>
              <a:rPr lang="en-US" sz="1400" dirty="0"/>
              <a:t>mother. </a:t>
            </a:r>
            <a:br>
              <a:rPr lang="en-US" sz="1400" dirty="0"/>
            </a:br>
            <a:r>
              <a:rPr lang="en-US" sz="1400" dirty="0"/>
              <a:t/>
            </a:r>
            <a:br>
              <a:rPr lang="en-US" sz="1400" dirty="0"/>
            </a:br>
            <a:r>
              <a:rPr lang="en-US" sz="1400" dirty="0" smtClean="0"/>
              <a:t>4. </a:t>
            </a:r>
            <a:r>
              <a:rPr lang="en-US" sz="1400" dirty="0"/>
              <a:t>I am </a:t>
            </a:r>
            <a:r>
              <a:rPr lang="en-US" sz="1400" b="1" dirty="0" smtClean="0">
                <a:solidFill>
                  <a:srgbClr val="FF0000"/>
                </a:solidFill>
                <a:effectLst>
                  <a:outerShdw blurRad="38100" dist="38100" dir="2700000" algn="tl">
                    <a:srgbClr val="000000">
                      <a:alpha val="43137"/>
                    </a:srgbClr>
                  </a:outerShdw>
                </a:effectLst>
              </a:rPr>
              <a:t>PC Forrest</a:t>
            </a:r>
            <a:r>
              <a:rPr lang="en-US" sz="1400" dirty="0" smtClean="0"/>
              <a:t>. </a:t>
            </a:r>
            <a:r>
              <a:rPr lang="en-US" sz="1400" dirty="0"/>
              <a:t>I live </a:t>
            </a:r>
            <a:r>
              <a:rPr lang="en-US" sz="1400" dirty="0" smtClean="0"/>
              <a:t> and work in Bristol.  People disappear in  Bristol and I </a:t>
            </a:r>
            <a:r>
              <a:rPr lang="en-US" sz="1400" dirty="0"/>
              <a:t>must investigate . With the help of </a:t>
            </a:r>
            <a:r>
              <a:rPr lang="en-US" sz="1400" dirty="0" smtClean="0"/>
              <a:t>members of MI5 we </a:t>
            </a:r>
            <a:r>
              <a:rPr lang="en-US" sz="1400" dirty="0"/>
              <a:t>enter </a:t>
            </a:r>
            <a:r>
              <a:rPr lang="en-US" sz="1400" dirty="0" smtClean="0"/>
              <a:t>the flat </a:t>
            </a:r>
            <a:r>
              <a:rPr lang="en-US" sz="1400" dirty="0"/>
              <a:t>of the first disappearance and </a:t>
            </a:r>
            <a:r>
              <a:rPr lang="en-US" sz="1400" dirty="0" smtClean="0"/>
              <a:t>begin to </a:t>
            </a:r>
            <a:r>
              <a:rPr lang="en-US" sz="1400" dirty="0"/>
              <a:t>knock down a wall as </a:t>
            </a:r>
            <a:r>
              <a:rPr lang="en-US" sz="1400" dirty="0" smtClean="0"/>
              <a:t>we think  </a:t>
            </a:r>
            <a:r>
              <a:rPr lang="en-US" sz="1400" dirty="0"/>
              <a:t>that the people </a:t>
            </a:r>
            <a:r>
              <a:rPr lang="en-US" sz="1400" dirty="0" smtClean="0"/>
              <a:t>have disappeared </a:t>
            </a:r>
            <a:r>
              <a:rPr lang="en-US" sz="1400" dirty="0"/>
              <a:t>into the walls. </a:t>
            </a:r>
            <a:r>
              <a:rPr lang="en-US" sz="1400" dirty="0" smtClean="0"/>
              <a:t>I am suddenly </a:t>
            </a:r>
            <a:r>
              <a:rPr lang="en-US" sz="1400" dirty="0"/>
              <a:t>pulled into the floor and a painting </a:t>
            </a:r>
            <a:r>
              <a:rPr lang="en-US" sz="1400" dirty="0" smtClean="0"/>
              <a:t>appears on </a:t>
            </a:r>
            <a:r>
              <a:rPr lang="en-US" sz="1400" dirty="0"/>
              <a:t>the wall. </a:t>
            </a:r>
            <a:r>
              <a:rPr lang="en-US" sz="1400" dirty="0" smtClean="0"/>
              <a:t/>
            </a:r>
            <a:br>
              <a:rPr lang="en-US" sz="1400" dirty="0" smtClean="0"/>
            </a:br>
            <a:r>
              <a:rPr lang="en-US" sz="1400" dirty="0"/>
              <a:t/>
            </a:r>
            <a:br>
              <a:rPr lang="en-US" sz="1400" dirty="0"/>
            </a:br>
            <a:r>
              <a:rPr lang="en-US" sz="1400" dirty="0"/>
              <a:t>5. I am </a:t>
            </a:r>
            <a:r>
              <a:rPr lang="en-US" sz="1400" b="1" dirty="0">
                <a:solidFill>
                  <a:srgbClr val="FF0000"/>
                </a:solidFill>
                <a:effectLst>
                  <a:outerShdw blurRad="38100" dist="38100" dir="2700000" algn="tl">
                    <a:srgbClr val="000000">
                      <a:alpha val="43137"/>
                    </a:srgbClr>
                  </a:outerShdw>
                </a:effectLst>
              </a:rPr>
              <a:t>Danny</a:t>
            </a:r>
            <a:r>
              <a:rPr lang="en-US" sz="1400" dirty="0"/>
              <a:t>. I live in London and I am Clara’s husband. Clara takes a call from me. I am worried because she’s late for our date in London. Everything is so strange with </a:t>
            </a:r>
            <a:r>
              <a:rPr lang="en-US" sz="1400" dirty="0" smtClean="0"/>
              <a:t>Clara. When I call her next time she refuses to speak to me</a:t>
            </a:r>
            <a:br>
              <a:rPr lang="en-US" sz="1400" dirty="0" smtClean="0"/>
            </a:br>
            <a:r>
              <a:rPr lang="en-US" sz="1400" dirty="0"/>
              <a:t/>
            </a:r>
            <a:br>
              <a:rPr lang="en-US" sz="1400" dirty="0"/>
            </a:br>
            <a:r>
              <a:rPr lang="en-US" sz="1400" dirty="0"/>
              <a:t>6. </a:t>
            </a:r>
            <a:r>
              <a:rPr lang="en-US" sz="1400" dirty="0" smtClean="0"/>
              <a:t>We are </a:t>
            </a:r>
            <a:r>
              <a:rPr lang="en-US" sz="1400" b="1" dirty="0" smtClean="0">
                <a:solidFill>
                  <a:srgbClr val="FF0000"/>
                </a:solidFill>
                <a:effectLst>
                  <a:outerShdw blurRad="38100" dist="38100" dir="2700000" algn="tl">
                    <a:srgbClr val="000000">
                      <a:alpha val="43137"/>
                    </a:srgbClr>
                  </a:outerShdw>
                </a:effectLst>
              </a:rPr>
              <a:t>aliens from </a:t>
            </a:r>
            <a:r>
              <a:rPr lang="en-US" sz="1400" b="1" dirty="0">
                <a:solidFill>
                  <a:srgbClr val="FF0000"/>
                </a:solidFill>
                <a:effectLst>
                  <a:outerShdw blurRad="38100" dist="38100" dir="2700000" algn="tl">
                    <a:srgbClr val="000000">
                      <a:alpha val="43137"/>
                    </a:srgbClr>
                  </a:outerShdw>
                </a:effectLst>
              </a:rPr>
              <a:t>a two-dimensional </a:t>
            </a:r>
            <a:r>
              <a:rPr lang="en-US" sz="1400" b="1" dirty="0" smtClean="0">
                <a:solidFill>
                  <a:srgbClr val="FF0000"/>
                </a:solidFill>
                <a:effectLst>
                  <a:outerShdw blurRad="38100" dist="38100" dir="2700000" algn="tl">
                    <a:srgbClr val="000000">
                      <a:alpha val="43137"/>
                    </a:srgbClr>
                  </a:outerShdw>
                </a:effectLst>
              </a:rPr>
              <a:t>world</a:t>
            </a:r>
            <a:r>
              <a:rPr lang="en-US" sz="1400" dirty="0" smtClean="0"/>
              <a:t>. We invade Bristol and kill people  and turn them </a:t>
            </a:r>
            <a:r>
              <a:rPr lang="en-US" sz="1400" dirty="0"/>
              <a:t>into two-dimensional </a:t>
            </a:r>
            <a:r>
              <a:rPr lang="en-US" sz="1400" dirty="0" smtClean="0"/>
              <a:t>forms. </a:t>
            </a:r>
            <a:r>
              <a:rPr lang="en-US" sz="1400" dirty="0"/>
              <a:t>In time, </a:t>
            </a:r>
            <a:r>
              <a:rPr lang="en-US" sz="1400" dirty="0" smtClean="0"/>
              <a:t>we begin </a:t>
            </a:r>
            <a:r>
              <a:rPr lang="en-US" sz="1400" dirty="0"/>
              <a:t>to understand three dimensions and change </a:t>
            </a:r>
            <a:r>
              <a:rPr lang="en-US" sz="1400" dirty="0" smtClean="0"/>
              <a:t>our </a:t>
            </a:r>
            <a:r>
              <a:rPr lang="en-US" sz="1400" dirty="0"/>
              <a:t>victims into blurred shapes, </a:t>
            </a:r>
            <a:r>
              <a:rPr lang="en-US" sz="1400" dirty="0" smtClean="0"/>
              <a:t>which we </a:t>
            </a:r>
            <a:r>
              <a:rPr lang="en-US" sz="1400" dirty="0"/>
              <a:t>use to hunt down more people. When </a:t>
            </a:r>
            <a:r>
              <a:rPr lang="en-US" sz="1400" dirty="0" smtClean="0"/>
              <a:t>we try </a:t>
            </a:r>
            <a:r>
              <a:rPr lang="en-US" sz="1400" dirty="0"/>
              <a:t>to unflatten the painting, </a:t>
            </a:r>
            <a:r>
              <a:rPr lang="en-US" sz="1400" dirty="0" smtClean="0"/>
              <a:t>we </a:t>
            </a:r>
            <a:r>
              <a:rPr lang="en-US" sz="1400" dirty="0"/>
              <a:t>pour energy through it into the TARDIS. This restores its functions. Doctor Who send </a:t>
            </a:r>
            <a:r>
              <a:rPr lang="en-US" sz="1400" dirty="0" smtClean="0"/>
              <a:t>us back </a:t>
            </a:r>
            <a:r>
              <a:rPr lang="en-US" sz="1400" dirty="0"/>
              <a:t>to </a:t>
            </a:r>
            <a:r>
              <a:rPr lang="en-US" sz="1400" dirty="0" smtClean="0"/>
              <a:t>our own dimension. We will never come back</a:t>
            </a:r>
            <a:r>
              <a:rPr lang="en-US" sz="1400" dirty="0"/>
              <a:t/>
            </a:r>
            <a:br>
              <a:rPr lang="en-US" sz="1400" dirty="0"/>
            </a:br>
            <a:endParaRPr lang="ru-RU" sz="1400" dirty="0"/>
          </a:p>
        </p:txBody>
      </p:sp>
    </p:spTree>
    <p:extLst>
      <p:ext uri="{BB962C8B-B14F-4D97-AF65-F5344CB8AC3E}">
        <p14:creationId xmlns:p14="http://schemas.microsoft.com/office/powerpoint/2010/main" val="95906718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2420888"/>
            <a:ext cx="8229600" cy="1143000"/>
          </a:xfrm>
        </p:spPr>
        <p:txBody>
          <a:bodyPr>
            <a:normAutofit fontScale="90000"/>
          </a:bodyPr>
          <a:lstStyle/>
          <a:p>
            <a:r>
              <a:rPr lang="en-US" b="1" dirty="0">
                <a:solidFill>
                  <a:schemeClr val="tx2"/>
                </a:solidFill>
                <a:effectLst>
                  <a:outerShdw blurRad="38100" dist="38100" dir="2700000" algn="tl">
                    <a:srgbClr val="000000">
                      <a:alpha val="43137"/>
                    </a:srgbClr>
                  </a:outerShdw>
                </a:effectLst>
              </a:rPr>
              <a:t>Becoming Jane:</a:t>
            </a:r>
            <a:r>
              <a:rPr lang="en-US" dirty="0"/>
              <a:t/>
            </a:r>
            <a:br>
              <a:rPr lang="en-US" dirty="0"/>
            </a:br>
            <a:r>
              <a:rPr lang="en-US" b="1" dirty="0">
                <a:solidFill>
                  <a:srgbClr val="FF0000"/>
                </a:solidFill>
                <a:effectLst>
                  <a:outerShdw blurRad="38100" dist="38100" dir="2700000" algn="tl">
                    <a:srgbClr val="000000">
                      <a:alpha val="43137"/>
                    </a:srgbClr>
                  </a:outerShdw>
                </a:effectLst>
              </a:rPr>
              <a:t>Jane Austen</a:t>
            </a:r>
            <a:br>
              <a:rPr lang="en-US" b="1" dirty="0">
                <a:solidFill>
                  <a:srgbClr val="FF0000"/>
                </a:solidFill>
                <a:effectLst>
                  <a:outerShdw blurRad="38100" dist="38100" dir="2700000" algn="tl">
                    <a:srgbClr val="000000">
                      <a:alpha val="43137"/>
                    </a:srgbClr>
                  </a:outerShdw>
                </a:effectLst>
              </a:rPr>
            </a:br>
            <a:r>
              <a:rPr lang="en-US" b="1" dirty="0">
                <a:solidFill>
                  <a:srgbClr val="FF0000"/>
                </a:solidFill>
                <a:effectLst>
                  <a:outerShdw blurRad="38100" dist="38100" dir="2700000" algn="tl">
                    <a:srgbClr val="000000">
                      <a:alpha val="43137"/>
                    </a:srgbClr>
                  </a:outerShdw>
                </a:effectLst>
              </a:rPr>
              <a:t>Tom </a:t>
            </a:r>
            <a:r>
              <a:rPr lang="en-US" b="1" dirty="0" err="1" smtClean="0">
                <a:solidFill>
                  <a:srgbClr val="FF0000"/>
                </a:solidFill>
                <a:effectLst>
                  <a:outerShdw blurRad="38100" dist="38100" dir="2700000" algn="tl">
                    <a:srgbClr val="000000">
                      <a:alpha val="43137"/>
                    </a:srgbClr>
                  </a:outerShdw>
                </a:effectLst>
              </a:rPr>
              <a:t>Lefroy</a:t>
            </a:r>
            <a:r>
              <a:rPr lang="en-US" b="1" dirty="0">
                <a:solidFill>
                  <a:srgbClr val="FF0000"/>
                </a:solidFill>
                <a:effectLst>
                  <a:outerShdw blurRad="38100" dist="38100" dir="2700000" algn="tl">
                    <a:srgbClr val="000000">
                      <a:alpha val="43137"/>
                    </a:srgbClr>
                  </a:outerShdw>
                </a:effectLst>
              </a:rPr>
              <a:t/>
            </a:r>
            <a:br>
              <a:rPr lang="en-US" b="1" dirty="0">
                <a:solidFill>
                  <a:srgbClr val="FF0000"/>
                </a:solidFill>
                <a:effectLst>
                  <a:outerShdw blurRad="38100" dist="38100" dir="2700000" algn="tl">
                    <a:srgbClr val="000000">
                      <a:alpha val="43137"/>
                    </a:srgbClr>
                  </a:outerShdw>
                </a:effectLst>
              </a:rPr>
            </a:br>
            <a:r>
              <a:rPr lang="en-US" b="1" dirty="0" err="1">
                <a:solidFill>
                  <a:srgbClr val="FF0000"/>
                </a:solidFill>
                <a:effectLst>
                  <a:outerShdw blurRad="38100" dist="38100" dir="2700000" algn="tl">
                    <a:srgbClr val="000000">
                      <a:alpha val="43137"/>
                    </a:srgbClr>
                  </a:outerShdw>
                </a:effectLst>
              </a:rPr>
              <a:t>Mr</a:t>
            </a:r>
            <a:r>
              <a:rPr lang="en-US" b="1" dirty="0">
                <a:solidFill>
                  <a:srgbClr val="FF0000"/>
                </a:solidFill>
                <a:effectLst>
                  <a:outerShdw blurRad="38100" dist="38100" dir="2700000" algn="tl">
                    <a:srgbClr val="000000">
                      <a:alpha val="43137"/>
                    </a:srgbClr>
                  </a:outerShdw>
                </a:effectLst>
              </a:rPr>
              <a:t> </a:t>
            </a:r>
            <a:r>
              <a:rPr lang="en-US" b="1" dirty="0" err="1" smtClean="0">
                <a:solidFill>
                  <a:srgbClr val="FF0000"/>
                </a:solidFill>
                <a:effectLst>
                  <a:outerShdw blurRad="38100" dist="38100" dir="2700000" algn="tl">
                    <a:srgbClr val="000000">
                      <a:alpha val="43137"/>
                    </a:srgbClr>
                  </a:outerShdw>
                </a:effectLst>
              </a:rPr>
              <a:t>Wisley</a:t>
            </a:r>
            <a:r>
              <a:rPr lang="en-US" b="1" dirty="0">
                <a:solidFill>
                  <a:srgbClr val="FF0000"/>
                </a:solidFill>
                <a:effectLst>
                  <a:outerShdw blurRad="38100" dist="38100" dir="2700000" algn="tl">
                    <a:srgbClr val="000000">
                      <a:alpha val="43137"/>
                    </a:srgbClr>
                  </a:outerShdw>
                </a:effectLst>
              </a:rPr>
              <a:t/>
            </a:r>
            <a:br>
              <a:rPr lang="en-US" b="1" dirty="0">
                <a:solidFill>
                  <a:srgbClr val="FF0000"/>
                </a:solidFill>
                <a:effectLst>
                  <a:outerShdw blurRad="38100" dist="38100" dir="2700000" algn="tl">
                    <a:srgbClr val="000000">
                      <a:alpha val="43137"/>
                    </a:srgbClr>
                  </a:outerShdw>
                </a:effectLst>
              </a:rPr>
            </a:br>
            <a:r>
              <a:rPr lang="en-US" b="1" dirty="0">
                <a:solidFill>
                  <a:srgbClr val="FF0000"/>
                </a:solidFill>
                <a:effectLst>
                  <a:outerShdw blurRad="38100" dist="38100" dir="2700000" algn="tl">
                    <a:srgbClr val="000000">
                      <a:alpha val="43137"/>
                    </a:srgbClr>
                  </a:outerShdw>
                </a:effectLst>
              </a:rPr>
              <a:t>Cassandra</a:t>
            </a:r>
            <a:br>
              <a:rPr lang="en-US" b="1" dirty="0">
                <a:solidFill>
                  <a:srgbClr val="FF0000"/>
                </a:solidFill>
                <a:effectLst>
                  <a:outerShdw blurRad="38100" dist="38100" dir="2700000" algn="tl">
                    <a:srgbClr val="000000">
                      <a:alpha val="43137"/>
                    </a:srgbClr>
                  </a:outerShdw>
                </a:effectLst>
              </a:rPr>
            </a:br>
            <a:r>
              <a:rPr lang="en-US" b="1" dirty="0">
                <a:solidFill>
                  <a:srgbClr val="FF0000"/>
                </a:solidFill>
                <a:effectLst>
                  <a:outerShdw blurRad="38100" dist="38100" dir="2700000" algn="tl">
                    <a:srgbClr val="000000">
                      <a:alpha val="43137"/>
                    </a:srgbClr>
                  </a:outerShdw>
                </a:effectLst>
              </a:rPr>
              <a:t>John Warren</a:t>
            </a:r>
            <a:br>
              <a:rPr lang="en-US" b="1" dirty="0">
                <a:solidFill>
                  <a:srgbClr val="FF0000"/>
                </a:solidFill>
                <a:effectLst>
                  <a:outerShdw blurRad="38100" dist="38100" dir="2700000" algn="tl">
                    <a:srgbClr val="000000">
                      <a:alpha val="43137"/>
                    </a:srgbClr>
                  </a:outerShdw>
                </a:effectLst>
              </a:rPr>
            </a:br>
            <a:r>
              <a:rPr lang="en-US" b="1" dirty="0">
                <a:solidFill>
                  <a:srgbClr val="FF0000"/>
                </a:solidFill>
                <a:effectLst>
                  <a:outerShdw blurRad="38100" dist="38100" dir="2700000" algn="tl">
                    <a:srgbClr val="000000">
                      <a:alpha val="43137"/>
                    </a:srgbClr>
                  </a:outerShdw>
                </a:effectLst>
              </a:rPr>
              <a:t>Lady Gresham</a:t>
            </a:r>
            <a:br>
              <a:rPr lang="en-US" b="1" dirty="0">
                <a:solidFill>
                  <a:srgbClr val="FF0000"/>
                </a:solidFill>
                <a:effectLst>
                  <a:outerShdw blurRad="38100" dist="38100" dir="2700000" algn="tl">
                    <a:srgbClr val="000000">
                      <a:alpha val="43137"/>
                    </a:srgbClr>
                  </a:outerShdw>
                </a:effectLst>
              </a:rPr>
            </a:br>
            <a:endParaRPr lang="ru-RU" b="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7963467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243408"/>
            <a:ext cx="8229600" cy="5832648"/>
          </a:xfrm>
        </p:spPr>
        <p:txBody>
          <a:bodyPr>
            <a:normAutofit fontScale="90000"/>
          </a:bodyPr>
          <a:lstStyle/>
          <a:p>
            <a:pPr algn="just"/>
            <a:r>
              <a:rPr lang="en-US" sz="1400" dirty="0"/>
              <a:t>1. I am </a:t>
            </a:r>
            <a:r>
              <a:rPr lang="en-US" sz="1400" b="1" dirty="0">
                <a:solidFill>
                  <a:srgbClr val="FF0000"/>
                </a:solidFill>
                <a:effectLst>
                  <a:outerShdw blurRad="38100" dist="38100" dir="2700000" algn="tl">
                    <a:srgbClr val="000000">
                      <a:alpha val="43137"/>
                    </a:srgbClr>
                  </a:outerShdw>
                </a:effectLst>
              </a:rPr>
              <a:t>Jane Austen</a:t>
            </a:r>
            <a:r>
              <a:rPr lang="en-US" sz="1400" dirty="0" smtClean="0"/>
              <a:t>. </a:t>
            </a:r>
            <a:r>
              <a:rPr lang="en-US" sz="1400" dirty="0"/>
              <a:t>I </a:t>
            </a:r>
            <a:r>
              <a:rPr lang="en-US" sz="1400" dirty="0" smtClean="0"/>
              <a:t>am  </a:t>
            </a:r>
            <a:r>
              <a:rPr lang="en-US" sz="1400" dirty="0"/>
              <a:t>twenty years </a:t>
            </a:r>
            <a:r>
              <a:rPr lang="en-US" sz="1400" dirty="0" smtClean="0"/>
              <a:t>old and my dream is to be a writer. I am living with my </a:t>
            </a:r>
            <a:r>
              <a:rPr lang="en-US" sz="1400" dirty="0"/>
              <a:t>family at a rectory in a small country village in </a:t>
            </a:r>
            <a:r>
              <a:rPr lang="en-US" sz="1400" dirty="0" smtClean="0"/>
              <a:t>Hampshire. My father is </a:t>
            </a:r>
            <a:r>
              <a:rPr lang="en-US" sz="1400" dirty="0"/>
              <a:t>a rector. </a:t>
            </a:r>
            <a:r>
              <a:rPr lang="en-US" sz="1400" dirty="0" smtClean="0"/>
              <a:t>My </a:t>
            </a:r>
            <a:r>
              <a:rPr lang="en-US" sz="1400" dirty="0"/>
              <a:t>older </a:t>
            </a:r>
            <a:r>
              <a:rPr lang="en-US" sz="1400" dirty="0" smtClean="0"/>
              <a:t>sister Cassandra is gong to marry to Robert </a:t>
            </a:r>
            <a:r>
              <a:rPr lang="en-US" sz="1400" dirty="0" err="1" smtClean="0"/>
              <a:t>Fowle</a:t>
            </a:r>
            <a:r>
              <a:rPr lang="en-US" sz="1400" dirty="0" smtClean="0"/>
              <a:t> but he dies. My father  thinks </a:t>
            </a:r>
            <a:r>
              <a:rPr lang="en-US" sz="1400" dirty="0" err="1"/>
              <a:t>Mr</a:t>
            </a:r>
            <a:r>
              <a:rPr lang="en-US" sz="1400" dirty="0"/>
              <a:t> </a:t>
            </a:r>
            <a:r>
              <a:rPr lang="en-US" sz="1400" dirty="0" err="1"/>
              <a:t>Wisley</a:t>
            </a:r>
            <a:r>
              <a:rPr lang="en-US" sz="1400" dirty="0"/>
              <a:t>, Lady Gresham’s </a:t>
            </a:r>
            <a:r>
              <a:rPr lang="en-US" sz="1400" dirty="0" err="1"/>
              <a:t>favourite</a:t>
            </a:r>
            <a:r>
              <a:rPr lang="en-US" sz="1400" dirty="0"/>
              <a:t> nephew</a:t>
            </a:r>
            <a:r>
              <a:rPr lang="en-US" sz="1400" dirty="0" smtClean="0"/>
              <a:t>,  is </a:t>
            </a:r>
            <a:r>
              <a:rPr lang="en-US" sz="1400" dirty="0"/>
              <a:t>a prospective match for </a:t>
            </a:r>
            <a:r>
              <a:rPr lang="en-US" sz="1400" dirty="0" smtClean="0"/>
              <a:t>me but I can’t marry him without love. </a:t>
            </a:r>
            <a:r>
              <a:rPr lang="en-US" sz="1400" dirty="0"/>
              <a:t>I love Tom </a:t>
            </a:r>
            <a:r>
              <a:rPr lang="en-US" sz="1400" dirty="0" err="1" smtClean="0"/>
              <a:t>Lefroy</a:t>
            </a:r>
            <a:r>
              <a:rPr lang="en-US" sz="1400" dirty="0"/>
              <a:t>, a law </a:t>
            </a:r>
            <a:r>
              <a:rPr lang="en-US" sz="1400" dirty="0" smtClean="0"/>
              <a:t>student in </a:t>
            </a:r>
            <a:r>
              <a:rPr lang="en-US" sz="1400" dirty="0"/>
              <a:t>London and he depends financially on his uncle </a:t>
            </a:r>
            <a:r>
              <a:rPr lang="en-US" sz="1400" dirty="0" smtClean="0"/>
              <a:t>Judge </a:t>
            </a:r>
            <a:r>
              <a:rPr lang="en-US" sz="1400" dirty="0" err="1" smtClean="0"/>
              <a:t>Langlois</a:t>
            </a:r>
            <a:r>
              <a:rPr lang="en-US" sz="1400" dirty="0"/>
              <a:t>. After leaving Hampshire with Tom, </a:t>
            </a:r>
            <a:r>
              <a:rPr lang="en-US" sz="1400" dirty="0" smtClean="0"/>
              <a:t>I learn </a:t>
            </a:r>
            <a:r>
              <a:rPr lang="en-US" sz="1400" dirty="0"/>
              <a:t>that Tom’s parents, brothers and </a:t>
            </a:r>
            <a:r>
              <a:rPr lang="en-US" sz="1400" dirty="0" smtClean="0"/>
              <a:t>sisters depend </a:t>
            </a:r>
            <a:r>
              <a:rPr lang="en-US" sz="1400" dirty="0"/>
              <a:t>on </a:t>
            </a:r>
            <a:r>
              <a:rPr lang="en-US" sz="1400" dirty="0" smtClean="0"/>
              <a:t>Tom. I end the affair </a:t>
            </a:r>
            <a:r>
              <a:rPr lang="en-US" sz="1400" dirty="0"/>
              <a:t>with </a:t>
            </a:r>
            <a:r>
              <a:rPr lang="en-US" sz="1400" dirty="0" smtClean="0"/>
              <a:t>Tom </a:t>
            </a:r>
            <a:r>
              <a:rPr lang="en-US" sz="1400" dirty="0"/>
              <a:t>and </a:t>
            </a:r>
            <a:r>
              <a:rPr lang="en-US" sz="1400" dirty="0" smtClean="0"/>
              <a:t>come </a:t>
            </a:r>
            <a:r>
              <a:rPr lang="en-US" sz="1400" dirty="0"/>
              <a:t>back home. Twenty years later, </a:t>
            </a:r>
            <a:r>
              <a:rPr lang="en-US" sz="1400" dirty="0" smtClean="0"/>
              <a:t>I meet Tom, he introduces </a:t>
            </a:r>
            <a:r>
              <a:rPr lang="en-US" sz="1400" dirty="0"/>
              <a:t>his oldest daughter, whose name </a:t>
            </a:r>
            <a:r>
              <a:rPr lang="en-US" sz="1400" dirty="0" smtClean="0"/>
              <a:t>is Jane</a:t>
            </a:r>
            <a:r>
              <a:rPr lang="en-US" sz="1400" dirty="0"/>
              <a:t>. She asks </a:t>
            </a:r>
            <a:r>
              <a:rPr lang="en-US" sz="1400" dirty="0" smtClean="0"/>
              <a:t>me </a:t>
            </a:r>
            <a:r>
              <a:rPr lang="en-US" sz="1400" dirty="0"/>
              <a:t>to read at the party, and </a:t>
            </a:r>
            <a:r>
              <a:rPr lang="en-US" sz="1400" dirty="0" smtClean="0"/>
              <a:t>I read the story </a:t>
            </a:r>
            <a:r>
              <a:rPr lang="en-US" sz="1400" dirty="0"/>
              <a:t>of Pride and Prejudice</a:t>
            </a:r>
            <a:r>
              <a:rPr lang="en-US" sz="1400" dirty="0" smtClean="0"/>
              <a:t>.</a:t>
            </a:r>
            <a:br>
              <a:rPr lang="en-US" sz="1400" dirty="0" smtClean="0"/>
            </a:br>
            <a:r>
              <a:rPr lang="en-US" sz="1400" dirty="0"/>
              <a:t/>
            </a:r>
            <a:br>
              <a:rPr lang="en-US" sz="1400" dirty="0"/>
            </a:br>
            <a:r>
              <a:rPr lang="en-US" sz="1400" dirty="0" smtClean="0"/>
              <a:t>2. </a:t>
            </a:r>
            <a:r>
              <a:rPr lang="en-US" sz="1400" dirty="0"/>
              <a:t>I am </a:t>
            </a:r>
            <a:r>
              <a:rPr lang="en-US" sz="1400" b="1" dirty="0">
                <a:solidFill>
                  <a:srgbClr val="FF0000"/>
                </a:solidFill>
                <a:effectLst>
                  <a:outerShdw blurRad="38100" dist="38100" dir="2700000" algn="tl">
                    <a:srgbClr val="000000">
                      <a:alpha val="43137"/>
                    </a:srgbClr>
                  </a:outerShdw>
                </a:effectLst>
              </a:rPr>
              <a:t>Tom </a:t>
            </a:r>
            <a:r>
              <a:rPr lang="en-US" sz="1400" b="1" dirty="0" err="1">
                <a:solidFill>
                  <a:srgbClr val="FF0000"/>
                </a:solidFill>
                <a:effectLst>
                  <a:outerShdw blurRad="38100" dist="38100" dir="2700000" algn="tl">
                    <a:srgbClr val="000000">
                      <a:alpha val="43137"/>
                    </a:srgbClr>
                  </a:outerShdw>
                </a:effectLst>
              </a:rPr>
              <a:t>Lefroy</a:t>
            </a:r>
            <a:r>
              <a:rPr lang="en-US" sz="1400" dirty="0" smtClean="0"/>
              <a:t>. I am a </a:t>
            </a:r>
            <a:r>
              <a:rPr lang="en-US" sz="1400" dirty="0"/>
              <a:t>law student in London and </a:t>
            </a:r>
            <a:r>
              <a:rPr lang="en-US" sz="1400" dirty="0" smtClean="0"/>
              <a:t>I depend </a:t>
            </a:r>
            <a:r>
              <a:rPr lang="en-US" sz="1400" dirty="0"/>
              <a:t>financially on </a:t>
            </a:r>
            <a:r>
              <a:rPr lang="en-US" sz="1400" dirty="0" smtClean="0"/>
              <a:t>my </a:t>
            </a:r>
            <a:r>
              <a:rPr lang="en-US" sz="1400" dirty="0"/>
              <a:t>uncle Judge </a:t>
            </a:r>
            <a:r>
              <a:rPr lang="en-US" sz="1400" dirty="0" err="1"/>
              <a:t>Langlois</a:t>
            </a:r>
            <a:r>
              <a:rPr lang="en-US" sz="1400" dirty="0"/>
              <a:t>. </a:t>
            </a:r>
            <a:r>
              <a:rPr lang="en-US" sz="1400" dirty="0" smtClean="0"/>
              <a:t>Jane and I love each other. After </a:t>
            </a:r>
            <a:r>
              <a:rPr lang="en-US" sz="1400" dirty="0"/>
              <a:t>leaving Hampshire with </a:t>
            </a:r>
            <a:r>
              <a:rPr lang="en-US" sz="1400" dirty="0" smtClean="0"/>
              <a:t>Jane, she learns </a:t>
            </a:r>
            <a:r>
              <a:rPr lang="en-US" sz="1400" dirty="0"/>
              <a:t>that </a:t>
            </a:r>
            <a:r>
              <a:rPr lang="en-US" sz="1400" dirty="0" smtClean="0"/>
              <a:t>my </a:t>
            </a:r>
            <a:r>
              <a:rPr lang="en-US" sz="1400" dirty="0"/>
              <a:t>parents, brothers and sisters depend on </a:t>
            </a:r>
            <a:r>
              <a:rPr lang="en-US" sz="1400" dirty="0" smtClean="0"/>
              <a:t>me. Jane ends </a:t>
            </a:r>
            <a:r>
              <a:rPr lang="en-US" sz="1400" dirty="0"/>
              <a:t>the affair with </a:t>
            </a:r>
            <a:r>
              <a:rPr lang="en-US" sz="1400" dirty="0" smtClean="0"/>
              <a:t>me </a:t>
            </a:r>
            <a:r>
              <a:rPr lang="en-US" sz="1400" dirty="0"/>
              <a:t>and </a:t>
            </a:r>
            <a:r>
              <a:rPr lang="en-US" sz="1400" dirty="0" smtClean="0"/>
              <a:t>comes </a:t>
            </a:r>
            <a:r>
              <a:rPr lang="en-US" sz="1400" dirty="0"/>
              <a:t>back home. Twenty years later, I meet </a:t>
            </a:r>
            <a:r>
              <a:rPr lang="en-US" sz="1400" dirty="0" smtClean="0"/>
              <a:t>Jane, I introduce my </a:t>
            </a:r>
            <a:r>
              <a:rPr lang="en-US" sz="1400" dirty="0"/>
              <a:t>oldest daughter, whose name is Jane. She asks </a:t>
            </a:r>
            <a:r>
              <a:rPr lang="en-US" sz="1400" dirty="0" smtClean="0"/>
              <a:t>Jane Austin </a:t>
            </a:r>
            <a:r>
              <a:rPr lang="en-US" sz="1400" dirty="0"/>
              <a:t>to read at the party, and </a:t>
            </a:r>
            <a:r>
              <a:rPr lang="en-US" sz="1400" dirty="0" smtClean="0"/>
              <a:t>Miss Austin reads </a:t>
            </a:r>
            <a:r>
              <a:rPr lang="en-US" sz="1400" dirty="0"/>
              <a:t>the story of Pride and Prejudice</a:t>
            </a:r>
            <a:r>
              <a:rPr lang="en-US" sz="1400" dirty="0" smtClean="0"/>
              <a:t>.</a:t>
            </a:r>
            <a:br>
              <a:rPr lang="en-US" sz="1400" dirty="0" smtClean="0"/>
            </a:br>
            <a:r>
              <a:rPr lang="en-US" sz="1400" dirty="0"/>
              <a:t/>
            </a:r>
            <a:br>
              <a:rPr lang="en-US" sz="1400" dirty="0"/>
            </a:br>
            <a:r>
              <a:rPr lang="en-US" sz="1400" dirty="0" smtClean="0"/>
              <a:t>3. I </a:t>
            </a:r>
            <a:r>
              <a:rPr lang="en-US" sz="1400" dirty="0"/>
              <a:t>am </a:t>
            </a:r>
            <a:r>
              <a:rPr lang="en-US" sz="1400" b="1" dirty="0" err="1">
                <a:solidFill>
                  <a:srgbClr val="FF0000"/>
                </a:solidFill>
                <a:effectLst>
                  <a:outerShdw blurRad="38100" dist="38100" dir="2700000" algn="tl">
                    <a:srgbClr val="000000">
                      <a:alpha val="43137"/>
                    </a:srgbClr>
                  </a:outerShdw>
                </a:effectLst>
              </a:rPr>
              <a:t>Mr</a:t>
            </a:r>
            <a:r>
              <a:rPr lang="en-US" sz="1400" b="1" dirty="0">
                <a:solidFill>
                  <a:srgbClr val="FF0000"/>
                </a:solidFill>
                <a:effectLst>
                  <a:outerShdw blurRad="38100" dist="38100" dir="2700000" algn="tl">
                    <a:srgbClr val="000000">
                      <a:alpha val="43137"/>
                    </a:srgbClr>
                  </a:outerShdw>
                </a:effectLst>
              </a:rPr>
              <a:t> </a:t>
            </a:r>
            <a:r>
              <a:rPr lang="en-US" sz="1400" b="1" dirty="0" err="1">
                <a:solidFill>
                  <a:srgbClr val="FF0000"/>
                </a:solidFill>
                <a:effectLst>
                  <a:outerShdw blurRad="38100" dist="38100" dir="2700000" algn="tl">
                    <a:srgbClr val="000000">
                      <a:alpha val="43137"/>
                    </a:srgbClr>
                  </a:outerShdw>
                </a:effectLst>
              </a:rPr>
              <a:t>Wisley</a:t>
            </a:r>
            <a:r>
              <a:rPr lang="en-US" sz="1400" dirty="0" smtClean="0"/>
              <a:t>. </a:t>
            </a:r>
            <a:r>
              <a:rPr lang="en-US" sz="1400" dirty="0"/>
              <a:t>I </a:t>
            </a:r>
            <a:r>
              <a:rPr lang="en-US" sz="1400" dirty="0" smtClean="0"/>
              <a:t>am </a:t>
            </a:r>
            <a:r>
              <a:rPr lang="en-US" sz="1400" dirty="0"/>
              <a:t>Lady Gresham’s </a:t>
            </a:r>
            <a:r>
              <a:rPr lang="en-US" sz="1400" dirty="0" err="1"/>
              <a:t>favourite</a:t>
            </a:r>
            <a:r>
              <a:rPr lang="en-US" sz="1400" dirty="0"/>
              <a:t> </a:t>
            </a:r>
            <a:r>
              <a:rPr lang="en-US" sz="1400" dirty="0" smtClean="0"/>
              <a:t>nephew and one day I will be very rich. I propose Jane Austin, the daughter of a poor rector but she refuses to marry me without love. I am indignant at first but understand her. </a:t>
            </a:r>
            <a:br>
              <a:rPr lang="en-US" sz="1400" dirty="0" smtClean="0"/>
            </a:br>
            <a:r>
              <a:rPr lang="en-US" sz="1400" dirty="0" smtClean="0"/>
              <a:t/>
            </a:r>
            <a:br>
              <a:rPr lang="en-US" sz="1400" dirty="0" smtClean="0"/>
            </a:br>
            <a:r>
              <a:rPr lang="en-US" sz="1400" dirty="0"/>
              <a:t> </a:t>
            </a:r>
            <a:r>
              <a:rPr lang="en-US" sz="1400" dirty="0" smtClean="0"/>
              <a:t>4. </a:t>
            </a:r>
            <a:r>
              <a:rPr lang="en-US" sz="1400" dirty="0"/>
              <a:t>I am </a:t>
            </a:r>
            <a:r>
              <a:rPr lang="en-US" sz="1400" b="1" dirty="0">
                <a:solidFill>
                  <a:srgbClr val="FF0000"/>
                </a:solidFill>
                <a:effectLst>
                  <a:outerShdw blurRad="38100" dist="38100" dir="2700000" algn="tl">
                    <a:srgbClr val="000000">
                      <a:alpha val="43137"/>
                    </a:srgbClr>
                  </a:outerShdw>
                </a:effectLst>
              </a:rPr>
              <a:t>Cassandra</a:t>
            </a:r>
            <a:r>
              <a:rPr lang="en-US" sz="1400" dirty="0" smtClean="0"/>
              <a:t>. </a:t>
            </a:r>
            <a:r>
              <a:rPr lang="en-US" sz="1400" dirty="0"/>
              <a:t>I am </a:t>
            </a:r>
            <a:r>
              <a:rPr lang="en-US" sz="1400" dirty="0" smtClean="0"/>
              <a:t>Jane Austin’s </a:t>
            </a:r>
            <a:r>
              <a:rPr lang="en-US" sz="1400" dirty="0"/>
              <a:t>elder sister. </a:t>
            </a:r>
            <a:r>
              <a:rPr lang="en-US" sz="1400" dirty="0" smtClean="0"/>
              <a:t>My future </a:t>
            </a:r>
            <a:r>
              <a:rPr lang="en-US" sz="1400" dirty="0"/>
              <a:t>husband Robert </a:t>
            </a:r>
            <a:r>
              <a:rPr lang="en-US" sz="1400" dirty="0" err="1" smtClean="0"/>
              <a:t>Fowle</a:t>
            </a:r>
            <a:r>
              <a:rPr lang="en-US" sz="1400" dirty="0" smtClean="0"/>
              <a:t> dies in West Indies and now I am desperate. My heart is broken. </a:t>
            </a:r>
            <a:br>
              <a:rPr lang="en-US" sz="1400" dirty="0" smtClean="0"/>
            </a:br>
            <a:r>
              <a:rPr lang="en-US" sz="1400" dirty="0"/>
              <a:t/>
            </a:r>
            <a:br>
              <a:rPr lang="en-US" sz="1400" dirty="0"/>
            </a:br>
            <a:r>
              <a:rPr lang="en-US" sz="1400" dirty="0" smtClean="0"/>
              <a:t>5. </a:t>
            </a:r>
            <a:r>
              <a:rPr lang="en-US" sz="1400" dirty="0"/>
              <a:t>I am </a:t>
            </a:r>
            <a:r>
              <a:rPr lang="en-US" sz="1200" b="1" dirty="0">
                <a:solidFill>
                  <a:srgbClr val="FF0000"/>
                </a:solidFill>
                <a:effectLst>
                  <a:outerShdw blurRad="38100" dist="38100" dir="2700000" algn="tl">
                    <a:srgbClr val="000000">
                      <a:alpha val="43137"/>
                    </a:srgbClr>
                  </a:outerShdw>
                </a:effectLst>
              </a:rPr>
              <a:t>John Warren</a:t>
            </a:r>
            <a:r>
              <a:rPr lang="en-US" sz="1400" dirty="0" smtClean="0"/>
              <a:t>. I am Henry Austin’s friend.  I am in love with Jane Austin but </a:t>
            </a:r>
            <a:r>
              <a:rPr lang="en-US" sz="1400" dirty="0"/>
              <a:t>she doesn’t love me. Jane finds out that </a:t>
            </a:r>
            <a:r>
              <a:rPr lang="en-US" sz="1400" dirty="0" smtClean="0"/>
              <a:t>I am the one who </a:t>
            </a:r>
            <a:r>
              <a:rPr lang="en-US" sz="1400" dirty="0"/>
              <a:t>wrote a letter to the Judge. </a:t>
            </a:r>
            <a:r>
              <a:rPr lang="en-US" sz="1400" dirty="0" smtClean="0"/>
              <a:t> I did it because I didn’t want Jane to marry Tom. </a:t>
            </a:r>
            <a:br>
              <a:rPr lang="en-US" sz="1400" dirty="0" smtClean="0"/>
            </a:br>
            <a:r>
              <a:rPr lang="en-US" sz="1400" dirty="0"/>
              <a:t/>
            </a:r>
            <a:br>
              <a:rPr lang="en-US" sz="1400" dirty="0"/>
            </a:br>
            <a:r>
              <a:rPr lang="en-US" sz="1400" dirty="0" smtClean="0"/>
              <a:t>6. </a:t>
            </a:r>
            <a:r>
              <a:rPr lang="en-US" sz="1400" dirty="0"/>
              <a:t>I am </a:t>
            </a:r>
            <a:r>
              <a:rPr lang="en-US" sz="1200" b="1" dirty="0">
                <a:solidFill>
                  <a:srgbClr val="FF0000"/>
                </a:solidFill>
                <a:effectLst>
                  <a:outerShdw blurRad="38100" dist="38100" dir="2700000" algn="tl">
                    <a:srgbClr val="000000">
                      <a:alpha val="43137"/>
                    </a:srgbClr>
                  </a:outerShdw>
                </a:effectLst>
              </a:rPr>
              <a:t>Lady </a:t>
            </a:r>
            <a:r>
              <a:rPr lang="en-US" sz="1200" b="1" dirty="0" smtClean="0">
                <a:solidFill>
                  <a:srgbClr val="FF0000"/>
                </a:solidFill>
                <a:effectLst>
                  <a:outerShdw blurRad="38100" dist="38100" dir="2700000" algn="tl">
                    <a:srgbClr val="000000">
                      <a:alpha val="43137"/>
                    </a:srgbClr>
                  </a:outerShdw>
                </a:effectLst>
              </a:rPr>
              <a:t>Gresham</a:t>
            </a:r>
            <a:r>
              <a:rPr lang="en-US" sz="1400" dirty="0" smtClean="0"/>
              <a:t>. </a:t>
            </a:r>
            <a:r>
              <a:rPr lang="en-US" sz="1400" dirty="0"/>
              <a:t>I am a rich </a:t>
            </a:r>
            <a:r>
              <a:rPr lang="en-US" sz="1400" dirty="0" smtClean="0"/>
              <a:t>aristocratic </a:t>
            </a:r>
            <a:r>
              <a:rPr lang="en-US" sz="1400" dirty="0" err="1" smtClean="0"/>
              <a:t>neighbour</a:t>
            </a:r>
            <a:r>
              <a:rPr lang="en-US" sz="1400" dirty="0" smtClean="0"/>
              <a:t> of the </a:t>
            </a:r>
            <a:r>
              <a:rPr lang="en-US" sz="1400" dirty="0" err="1" smtClean="0"/>
              <a:t>Austins</a:t>
            </a:r>
            <a:r>
              <a:rPr lang="en-US" sz="1400" dirty="0" smtClean="0"/>
              <a:t>. My </a:t>
            </a:r>
            <a:r>
              <a:rPr lang="en-US" sz="1400" dirty="0" err="1"/>
              <a:t>favourite</a:t>
            </a:r>
            <a:r>
              <a:rPr lang="en-US" sz="1400" dirty="0"/>
              <a:t> nephew </a:t>
            </a:r>
            <a:r>
              <a:rPr lang="en-US" sz="1400" dirty="0" err="1" smtClean="0"/>
              <a:t>Mr</a:t>
            </a:r>
            <a:r>
              <a:rPr lang="en-US" sz="1400" dirty="0" smtClean="0"/>
              <a:t> </a:t>
            </a:r>
            <a:r>
              <a:rPr lang="en-US" sz="1400" dirty="0" err="1" smtClean="0"/>
              <a:t>Wisley</a:t>
            </a:r>
            <a:r>
              <a:rPr lang="en-US" sz="1400" dirty="0" smtClean="0"/>
              <a:t> proposes </a:t>
            </a:r>
            <a:r>
              <a:rPr lang="en-US" sz="1400" dirty="0"/>
              <a:t>Jane Austin, the daughter of a poor rector but she refuses to marry </a:t>
            </a:r>
            <a:r>
              <a:rPr lang="en-US" sz="1400" dirty="0" smtClean="0"/>
              <a:t>him </a:t>
            </a:r>
            <a:r>
              <a:rPr lang="en-US" sz="1400" dirty="0"/>
              <a:t>without love. I am </a:t>
            </a:r>
            <a:r>
              <a:rPr lang="en-US" sz="1400" dirty="0" smtClean="0"/>
              <a:t>indignant. How does Jane  dare to behave like that?</a:t>
            </a:r>
            <a:endParaRPr lang="ru-RU" sz="1400" dirty="0"/>
          </a:p>
        </p:txBody>
      </p:sp>
    </p:spTree>
    <p:extLst>
      <p:ext uri="{BB962C8B-B14F-4D97-AF65-F5344CB8AC3E}">
        <p14:creationId xmlns:p14="http://schemas.microsoft.com/office/powerpoint/2010/main" val="382991281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2060848"/>
            <a:ext cx="8229600" cy="1143000"/>
          </a:xfrm>
        </p:spPr>
        <p:txBody>
          <a:bodyPr>
            <a:normAutofit fontScale="90000"/>
          </a:bodyPr>
          <a:lstStyle/>
          <a:p>
            <a:r>
              <a:rPr lang="en-US" b="1" dirty="0">
                <a:solidFill>
                  <a:schemeClr val="tx2"/>
                </a:solidFill>
                <a:effectLst>
                  <a:outerShdw blurRad="38100" dist="38100" dir="2700000" algn="tl">
                    <a:srgbClr val="000000">
                      <a:alpha val="43137"/>
                    </a:srgbClr>
                  </a:outerShdw>
                </a:effectLst>
              </a:rPr>
              <a:t>Romeo and </a:t>
            </a:r>
            <a:r>
              <a:rPr lang="en-US" b="1" dirty="0" smtClean="0">
                <a:solidFill>
                  <a:schemeClr val="tx2"/>
                </a:solidFill>
                <a:effectLst>
                  <a:outerShdw blurRad="38100" dist="38100" dir="2700000" algn="tl">
                    <a:srgbClr val="000000">
                      <a:alpha val="43137"/>
                    </a:srgbClr>
                  </a:outerShdw>
                </a:effectLst>
              </a:rPr>
              <a:t>Juliet:</a:t>
            </a:r>
            <a:r>
              <a:rPr lang="en-US" b="1" dirty="0">
                <a:solidFill>
                  <a:schemeClr val="tx2"/>
                </a:solidFill>
                <a:effectLst>
                  <a:outerShdw blurRad="38100" dist="38100" dir="2700000" algn="tl">
                    <a:srgbClr val="000000">
                      <a:alpha val="43137"/>
                    </a:srgbClr>
                  </a:outerShdw>
                </a:effectLst>
              </a:rPr>
              <a:t/>
            </a:r>
            <a:br>
              <a:rPr lang="en-US" b="1" dirty="0">
                <a:solidFill>
                  <a:schemeClr val="tx2"/>
                </a:solidFill>
                <a:effectLst>
                  <a:outerShdw blurRad="38100" dist="38100" dir="2700000" algn="tl">
                    <a:srgbClr val="000000">
                      <a:alpha val="43137"/>
                    </a:srgbClr>
                  </a:outerShdw>
                </a:effectLst>
              </a:rPr>
            </a:br>
            <a:r>
              <a:rPr lang="en-US" b="1" dirty="0">
                <a:solidFill>
                  <a:srgbClr val="FF0000"/>
                </a:solidFill>
                <a:effectLst>
                  <a:outerShdw blurRad="38100" dist="38100" dir="2700000" algn="tl">
                    <a:srgbClr val="000000">
                      <a:alpha val="43137"/>
                    </a:srgbClr>
                  </a:outerShdw>
                </a:effectLst>
              </a:rPr>
              <a:t>Romeo Montague</a:t>
            </a:r>
            <a:br>
              <a:rPr lang="en-US" b="1" dirty="0">
                <a:solidFill>
                  <a:srgbClr val="FF0000"/>
                </a:solidFill>
                <a:effectLst>
                  <a:outerShdw blurRad="38100" dist="38100" dir="2700000" algn="tl">
                    <a:srgbClr val="000000">
                      <a:alpha val="43137"/>
                    </a:srgbClr>
                  </a:outerShdw>
                </a:effectLst>
              </a:rPr>
            </a:br>
            <a:r>
              <a:rPr lang="en-US" b="1" dirty="0">
                <a:solidFill>
                  <a:srgbClr val="FF0000"/>
                </a:solidFill>
                <a:effectLst>
                  <a:outerShdw blurRad="38100" dist="38100" dir="2700000" algn="tl">
                    <a:srgbClr val="000000">
                      <a:alpha val="43137"/>
                    </a:srgbClr>
                  </a:outerShdw>
                </a:effectLst>
              </a:rPr>
              <a:t>Juliet Capulet</a:t>
            </a:r>
            <a:br>
              <a:rPr lang="en-US" b="1" dirty="0">
                <a:solidFill>
                  <a:srgbClr val="FF0000"/>
                </a:solidFill>
                <a:effectLst>
                  <a:outerShdw blurRad="38100" dist="38100" dir="2700000" algn="tl">
                    <a:srgbClr val="000000">
                      <a:alpha val="43137"/>
                    </a:srgbClr>
                  </a:outerShdw>
                </a:effectLst>
              </a:rPr>
            </a:br>
            <a:r>
              <a:rPr lang="en-US" b="1" dirty="0">
                <a:solidFill>
                  <a:srgbClr val="FF0000"/>
                </a:solidFill>
                <a:effectLst>
                  <a:outerShdw blurRad="38100" dist="38100" dir="2700000" algn="tl">
                    <a:srgbClr val="000000">
                      <a:alpha val="43137"/>
                    </a:srgbClr>
                  </a:outerShdw>
                </a:effectLst>
              </a:rPr>
              <a:t>the Prince of Verona</a:t>
            </a:r>
            <a:br>
              <a:rPr lang="en-US" b="1" dirty="0">
                <a:solidFill>
                  <a:srgbClr val="FF0000"/>
                </a:solidFill>
                <a:effectLst>
                  <a:outerShdw blurRad="38100" dist="38100" dir="2700000" algn="tl">
                    <a:srgbClr val="000000">
                      <a:alpha val="43137"/>
                    </a:srgbClr>
                  </a:outerShdw>
                </a:effectLst>
              </a:rPr>
            </a:br>
            <a:r>
              <a:rPr lang="en-US" b="1" dirty="0">
                <a:solidFill>
                  <a:srgbClr val="FF0000"/>
                </a:solidFill>
                <a:effectLst>
                  <a:outerShdw blurRad="38100" dist="38100" dir="2700000" algn="tl">
                    <a:srgbClr val="000000">
                      <a:alpha val="43137"/>
                    </a:srgbClr>
                  </a:outerShdw>
                </a:effectLst>
              </a:rPr>
              <a:t>Friar Laurence</a:t>
            </a:r>
            <a:br>
              <a:rPr lang="en-US" b="1" dirty="0">
                <a:solidFill>
                  <a:srgbClr val="FF0000"/>
                </a:solidFill>
                <a:effectLst>
                  <a:outerShdw blurRad="38100" dist="38100" dir="2700000" algn="tl">
                    <a:srgbClr val="000000">
                      <a:alpha val="43137"/>
                    </a:srgbClr>
                  </a:outerShdw>
                </a:effectLst>
              </a:rPr>
            </a:br>
            <a:r>
              <a:rPr lang="en-US" b="1" dirty="0">
                <a:solidFill>
                  <a:srgbClr val="FF0000"/>
                </a:solidFill>
                <a:effectLst>
                  <a:outerShdw blurRad="38100" dist="38100" dir="2700000" algn="tl">
                    <a:srgbClr val="000000">
                      <a:alpha val="43137"/>
                    </a:srgbClr>
                  </a:outerShdw>
                </a:effectLst>
              </a:rPr>
              <a:t>Tybalt</a:t>
            </a:r>
            <a:br>
              <a:rPr lang="en-US" b="1" dirty="0">
                <a:solidFill>
                  <a:srgbClr val="FF0000"/>
                </a:solidFill>
                <a:effectLst>
                  <a:outerShdw blurRad="38100" dist="38100" dir="2700000" algn="tl">
                    <a:srgbClr val="000000">
                      <a:alpha val="43137"/>
                    </a:srgbClr>
                  </a:outerShdw>
                </a:effectLst>
              </a:rPr>
            </a:br>
            <a:r>
              <a:rPr lang="en-US" b="1" dirty="0">
                <a:solidFill>
                  <a:srgbClr val="FF0000"/>
                </a:solidFill>
                <a:effectLst>
                  <a:outerShdw blurRad="38100" dist="38100" dir="2700000" algn="tl">
                    <a:srgbClr val="000000">
                      <a:alpha val="43137"/>
                    </a:srgbClr>
                  </a:outerShdw>
                </a:effectLst>
              </a:rPr>
              <a:t>Paris</a:t>
            </a:r>
            <a:endParaRPr lang="ru-RU" b="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01905780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243408"/>
            <a:ext cx="8229600" cy="6480720"/>
          </a:xfrm>
        </p:spPr>
        <p:txBody>
          <a:bodyPr>
            <a:normAutofit/>
          </a:bodyPr>
          <a:lstStyle/>
          <a:p>
            <a:pPr algn="just"/>
            <a:r>
              <a:rPr lang="en-US" sz="1400" dirty="0"/>
              <a:t>1. I am </a:t>
            </a:r>
            <a:r>
              <a:rPr lang="en-US" sz="1400" b="1" dirty="0">
                <a:solidFill>
                  <a:srgbClr val="FF0000"/>
                </a:solidFill>
                <a:effectLst>
                  <a:outerShdw blurRad="38100" dist="38100" dir="2700000" algn="tl">
                    <a:srgbClr val="000000">
                      <a:alpha val="43137"/>
                    </a:srgbClr>
                  </a:outerShdw>
                </a:effectLst>
              </a:rPr>
              <a:t>Romeo Montague</a:t>
            </a:r>
            <a:r>
              <a:rPr lang="en-US" sz="1400" dirty="0" smtClean="0"/>
              <a:t>. </a:t>
            </a:r>
            <a:r>
              <a:rPr lang="en-US" sz="1400" dirty="0"/>
              <a:t>I </a:t>
            </a:r>
            <a:r>
              <a:rPr lang="en-US" sz="1400" dirty="0" smtClean="0"/>
              <a:t>am in love </a:t>
            </a:r>
            <a:r>
              <a:rPr lang="en-US" sz="1400" dirty="0"/>
              <a:t>with Juliet </a:t>
            </a:r>
            <a:r>
              <a:rPr lang="en-US" sz="1400" dirty="0" smtClean="0"/>
              <a:t>Capulet, the only daughter of the enemy of our family. Juliet and I are </a:t>
            </a:r>
            <a:r>
              <a:rPr lang="en-US" sz="1400" dirty="0"/>
              <a:t>secretly married. </a:t>
            </a:r>
            <a:r>
              <a:rPr lang="en-US" sz="1400" dirty="0" smtClean="0"/>
              <a:t>I killed Tybalt, Juliet’s cousin, and I am banished from </a:t>
            </a:r>
            <a:r>
              <a:rPr lang="en-US" sz="1400" dirty="0"/>
              <a:t>Verona. </a:t>
            </a:r>
            <a:r>
              <a:rPr lang="en-US" sz="1400" dirty="0" smtClean="0"/>
              <a:t>I hear </a:t>
            </a:r>
            <a:r>
              <a:rPr lang="en-US" sz="1400" dirty="0"/>
              <a:t>that Juliet has died. </a:t>
            </a:r>
            <a:r>
              <a:rPr lang="en-US" sz="1400" dirty="0" smtClean="0"/>
              <a:t>I return </a:t>
            </a:r>
            <a:r>
              <a:rPr lang="en-US" sz="1400" dirty="0"/>
              <a:t>to Verona </a:t>
            </a:r>
            <a:r>
              <a:rPr lang="en-US" sz="1400" dirty="0" smtClean="0"/>
              <a:t>and breaks </a:t>
            </a:r>
            <a:r>
              <a:rPr lang="en-US" sz="1400" dirty="0"/>
              <a:t>into Juliet’s tomb. </a:t>
            </a:r>
            <a:r>
              <a:rPr lang="en-US" sz="1400" dirty="0" smtClean="0"/>
              <a:t>There, I takes </a:t>
            </a:r>
            <a:r>
              <a:rPr lang="en-US" sz="1400" dirty="0"/>
              <a:t>some poison </a:t>
            </a:r>
            <a:r>
              <a:rPr lang="en-US" sz="1400" dirty="0" smtClean="0"/>
              <a:t>and die </a:t>
            </a:r>
            <a:r>
              <a:rPr lang="en-US" sz="1400" dirty="0"/>
              <a:t>beside Juliet’s </a:t>
            </a:r>
            <a:r>
              <a:rPr lang="en-US" sz="1400" dirty="0" smtClean="0"/>
              <a:t>body</a:t>
            </a:r>
            <a:r>
              <a:rPr lang="en-US" sz="1400" dirty="0"/>
              <a:t>. Juliet awakens, sees </a:t>
            </a:r>
            <a:r>
              <a:rPr lang="en-US" sz="1400" dirty="0" smtClean="0"/>
              <a:t>me dead and </a:t>
            </a:r>
            <a:r>
              <a:rPr lang="en-US" sz="1400" dirty="0"/>
              <a:t>stabs herself.  </a:t>
            </a:r>
            <a:r>
              <a:rPr lang="en-US" sz="1400" dirty="0" smtClean="0"/>
              <a:t/>
            </a:r>
            <a:br>
              <a:rPr lang="en-US" sz="1400" dirty="0" smtClean="0"/>
            </a:br>
            <a:r>
              <a:rPr lang="en-US" sz="1400" dirty="0" smtClean="0"/>
              <a:t/>
            </a:r>
            <a:br>
              <a:rPr lang="en-US" sz="1400" dirty="0" smtClean="0"/>
            </a:br>
            <a:r>
              <a:rPr lang="en-US" sz="1400" dirty="0" smtClean="0"/>
              <a:t>2. </a:t>
            </a:r>
            <a:r>
              <a:rPr lang="en-US" sz="1400" dirty="0"/>
              <a:t>I am </a:t>
            </a:r>
            <a:r>
              <a:rPr lang="en-US" sz="1400" b="1" dirty="0">
                <a:solidFill>
                  <a:srgbClr val="FF0000"/>
                </a:solidFill>
                <a:effectLst>
                  <a:outerShdw blurRad="38100" dist="38100" dir="2700000" algn="tl">
                    <a:srgbClr val="000000">
                      <a:alpha val="43137"/>
                    </a:srgbClr>
                  </a:outerShdw>
                </a:effectLst>
              </a:rPr>
              <a:t>Juliet Capulet</a:t>
            </a:r>
            <a:r>
              <a:rPr lang="en-US" sz="1400" dirty="0" smtClean="0"/>
              <a:t>. </a:t>
            </a:r>
            <a:r>
              <a:rPr lang="en-US" sz="1400" dirty="0"/>
              <a:t>I am in love with </a:t>
            </a:r>
            <a:r>
              <a:rPr lang="en-US" sz="1400" b="1" dirty="0">
                <a:solidFill>
                  <a:srgbClr val="FF0000"/>
                </a:solidFill>
                <a:effectLst>
                  <a:outerShdw blurRad="38100" dist="38100" dir="2700000" algn="tl">
                    <a:srgbClr val="000000">
                      <a:alpha val="43137"/>
                    </a:srgbClr>
                  </a:outerShdw>
                </a:effectLst>
              </a:rPr>
              <a:t>Romeo Montague</a:t>
            </a:r>
            <a:r>
              <a:rPr lang="en-US" sz="1400" dirty="0" smtClean="0"/>
              <a:t>, </a:t>
            </a:r>
            <a:r>
              <a:rPr lang="en-US" sz="1400" dirty="0"/>
              <a:t>the only </a:t>
            </a:r>
            <a:r>
              <a:rPr lang="en-US" sz="1400" dirty="0" smtClean="0"/>
              <a:t>son </a:t>
            </a:r>
            <a:r>
              <a:rPr lang="en-US" sz="1400" dirty="0"/>
              <a:t>of the enemy of our family. </a:t>
            </a:r>
            <a:r>
              <a:rPr lang="en-US" sz="1400" dirty="0" smtClean="0"/>
              <a:t>Romeo </a:t>
            </a:r>
            <a:r>
              <a:rPr lang="en-US" sz="1400" dirty="0"/>
              <a:t>and I are secretly married. </a:t>
            </a:r>
            <a:r>
              <a:rPr lang="en-US" sz="1400" dirty="0" smtClean="0"/>
              <a:t>Romeo killed </a:t>
            </a:r>
            <a:r>
              <a:rPr lang="en-US" sz="1400" dirty="0"/>
              <a:t>Tybalt, </a:t>
            </a:r>
            <a:r>
              <a:rPr lang="en-US" sz="1400" dirty="0" smtClean="0"/>
              <a:t>my cousin, </a:t>
            </a:r>
            <a:r>
              <a:rPr lang="en-US" sz="1400" dirty="0"/>
              <a:t>and </a:t>
            </a:r>
            <a:r>
              <a:rPr lang="en-US" sz="1400" dirty="0" smtClean="0"/>
              <a:t>he is banished </a:t>
            </a:r>
            <a:r>
              <a:rPr lang="en-US" sz="1400" dirty="0"/>
              <a:t>from Verona. </a:t>
            </a:r>
            <a:r>
              <a:rPr lang="en-US" sz="1400" dirty="0" smtClean="0"/>
              <a:t>My father tells </a:t>
            </a:r>
            <a:r>
              <a:rPr lang="en-US" sz="1400" dirty="0"/>
              <a:t>Paris, a </a:t>
            </a:r>
            <a:r>
              <a:rPr lang="en-US" sz="1400" dirty="0" smtClean="0"/>
              <a:t>young nobleman</a:t>
            </a:r>
            <a:r>
              <a:rPr lang="en-US" sz="1400" dirty="0"/>
              <a:t>, that he may marry </a:t>
            </a:r>
            <a:r>
              <a:rPr lang="en-US" sz="1400" dirty="0" smtClean="0"/>
              <a:t>me </a:t>
            </a:r>
            <a:r>
              <a:rPr lang="en-US" sz="1400" dirty="0"/>
              <a:t>in three days’ time</a:t>
            </a:r>
            <a:r>
              <a:rPr lang="en-US" sz="1400" dirty="0" smtClean="0"/>
              <a:t>.  When I am informed </a:t>
            </a:r>
            <a:r>
              <a:rPr lang="en-US" sz="1400" dirty="0"/>
              <a:t>about </a:t>
            </a:r>
            <a:r>
              <a:rPr lang="en-US" sz="1400" dirty="0" smtClean="0"/>
              <a:t>my </a:t>
            </a:r>
            <a:r>
              <a:rPr lang="en-US" sz="1400" dirty="0"/>
              <a:t>parents’ plans, </a:t>
            </a:r>
            <a:r>
              <a:rPr lang="en-US" sz="1400" dirty="0" smtClean="0"/>
              <a:t>I </a:t>
            </a:r>
            <a:r>
              <a:rPr lang="en-US" sz="1400" dirty="0"/>
              <a:t>am devastated. The </a:t>
            </a:r>
            <a:r>
              <a:rPr lang="en-US" sz="1400" dirty="0" smtClean="0"/>
              <a:t>Friar helps me, his </a:t>
            </a:r>
            <a:r>
              <a:rPr lang="en-US" sz="1400" dirty="0"/>
              <a:t>plan to drug </a:t>
            </a:r>
            <a:r>
              <a:rPr lang="en-US" sz="1400" dirty="0" smtClean="0"/>
              <a:t>me so that I appear dead. </a:t>
            </a:r>
            <a:r>
              <a:rPr lang="en-US" sz="1400" dirty="0"/>
              <a:t>Everyone except </a:t>
            </a:r>
            <a:r>
              <a:rPr lang="en-US" sz="1400" dirty="0" smtClean="0"/>
              <a:t>Romeo and me and </a:t>
            </a:r>
            <a:r>
              <a:rPr lang="en-US" sz="1400" dirty="0"/>
              <a:t>the Friar will think </a:t>
            </a:r>
            <a:r>
              <a:rPr lang="en-US" sz="1400" dirty="0" smtClean="0"/>
              <a:t>I’m dead. Romeo </a:t>
            </a:r>
            <a:r>
              <a:rPr lang="en-US" sz="1400" dirty="0"/>
              <a:t>will be told </a:t>
            </a:r>
            <a:r>
              <a:rPr lang="en-US" sz="1400" dirty="0" smtClean="0"/>
              <a:t>to return </a:t>
            </a:r>
            <a:r>
              <a:rPr lang="en-US" sz="1400" dirty="0"/>
              <a:t>at night from Mantua </a:t>
            </a:r>
            <a:r>
              <a:rPr lang="en-US" sz="1400" dirty="0" smtClean="0"/>
              <a:t>and </a:t>
            </a:r>
            <a:r>
              <a:rPr lang="en-US" sz="1400" dirty="0"/>
              <a:t>he can take </a:t>
            </a:r>
            <a:r>
              <a:rPr lang="en-US" sz="1400" dirty="0" smtClean="0"/>
              <a:t>me </a:t>
            </a:r>
            <a:r>
              <a:rPr lang="en-US" sz="1400" dirty="0"/>
              <a:t>back with him. </a:t>
            </a:r>
            <a:r>
              <a:rPr lang="en-US" sz="1400" dirty="0" smtClean="0"/>
              <a:t>I awaken, see my dead </a:t>
            </a:r>
            <a:r>
              <a:rPr lang="en-US" sz="1400" dirty="0"/>
              <a:t>lover and </a:t>
            </a:r>
            <a:r>
              <a:rPr lang="en-US" sz="1400" dirty="0" smtClean="0"/>
              <a:t>stab myself</a:t>
            </a:r>
            <a:r>
              <a:rPr lang="en-US" sz="1400" dirty="0"/>
              <a:t>. </a:t>
            </a:r>
            <a:r>
              <a:rPr lang="en-US" sz="1400" dirty="0" smtClean="0"/>
              <a:t/>
            </a:r>
            <a:br>
              <a:rPr lang="en-US" sz="1400" dirty="0" smtClean="0"/>
            </a:br>
            <a:r>
              <a:rPr lang="en-US" sz="1400" dirty="0"/>
              <a:t/>
            </a:r>
            <a:br>
              <a:rPr lang="en-US" sz="1400" dirty="0"/>
            </a:br>
            <a:r>
              <a:rPr lang="en-US" sz="1400" dirty="0" smtClean="0"/>
              <a:t>3. </a:t>
            </a:r>
            <a:r>
              <a:rPr lang="en-US" sz="1400" dirty="0"/>
              <a:t>I am </a:t>
            </a:r>
            <a:r>
              <a:rPr lang="en-US" sz="1400" b="1" dirty="0">
                <a:solidFill>
                  <a:srgbClr val="FF0000"/>
                </a:solidFill>
                <a:effectLst>
                  <a:outerShdw blurRad="38100" dist="38100" dir="2700000" algn="tl">
                    <a:srgbClr val="000000">
                      <a:alpha val="43137"/>
                    </a:srgbClr>
                  </a:outerShdw>
                </a:effectLst>
              </a:rPr>
              <a:t>the Prince of Verona</a:t>
            </a:r>
            <a:r>
              <a:rPr lang="en-US" sz="1400" dirty="0"/>
              <a:t>. </a:t>
            </a:r>
            <a:r>
              <a:rPr lang="en-US" sz="1400" dirty="0" smtClean="0"/>
              <a:t>3 times the </a:t>
            </a:r>
            <a:r>
              <a:rPr lang="en-US" sz="1400" dirty="0"/>
              <a:t>fight is interrupted by </a:t>
            </a:r>
            <a:r>
              <a:rPr lang="en-US" sz="1400" dirty="0" smtClean="0"/>
              <a:t>me between the Montagues and the Capulets. I tell everyone </a:t>
            </a:r>
            <a:r>
              <a:rPr lang="en-US" sz="1400" dirty="0"/>
              <a:t>that if anyone fights in Verona again, they will </a:t>
            </a:r>
            <a:r>
              <a:rPr lang="en-US" sz="1400" dirty="0" smtClean="0"/>
              <a:t>be put </a:t>
            </a:r>
            <a:r>
              <a:rPr lang="en-US" sz="1400" dirty="0"/>
              <a:t>to death</a:t>
            </a:r>
            <a:r>
              <a:rPr lang="en-US" sz="1400" dirty="0" smtClean="0"/>
              <a:t>. Romeo killed Tybalt and he </a:t>
            </a:r>
            <a:r>
              <a:rPr lang="en-US" sz="1400" dirty="0" smtClean="0"/>
              <a:t>is banished </a:t>
            </a:r>
            <a:r>
              <a:rPr lang="en-US" sz="1400" dirty="0"/>
              <a:t>from Verona. </a:t>
            </a:r>
            <a:r>
              <a:rPr lang="en-US" sz="1400" dirty="0" smtClean="0"/>
              <a:t>A chain of events lead </a:t>
            </a:r>
            <a:r>
              <a:rPr lang="en-US" sz="1400" dirty="0"/>
              <a:t>to the lovers’ unfortunate deaths. When both families see </a:t>
            </a:r>
            <a:r>
              <a:rPr lang="en-US" sz="1400" dirty="0" smtClean="0"/>
              <a:t>the lovers</a:t>
            </a:r>
            <a:r>
              <a:rPr lang="en-US" sz="1400" dirty="0"/>
              <a:t>’ lifeless bodies they agree to end the feud</a:t>
            </a:r>
            <a:r>
              <a:rPr lang="en-US" sz="1400" dirty="0" smtClean="0"/>
              <a:t>.</a:t>
            </a:r>
            <a:br>
              <a:rPr lang="en-US" sz="1400" dirty="0" smtClean="0"/>
            </a:br>
            <a:r>
              <a:rPr lang="en-US" sz="1400" dirty="0"/>
              <a:t/>
            </a:r>
            <a:br>
              <a:rPr lang="en-US" sz="1400" dirty="0"/>
            </a:br>
            <a:r>
              <a:rPr lang="en-US" sz="1400" dirty="0" smtClean="0"/>
              <a:t>4. </a:t>
            </a:r>
            <a:r>
              <a:rPr lang="en-US" sz="1400" dirty="0"/>
              <a:t>I am </a:t>
            </a:r>
            <a:r>
              <a:rPr lang="en-US" sz="1400" b="1" dirty="0">
                <a:solidFill>
                  <a:srgbClr val="FF0000"/>
                </a:solidFill>
                <a:effectLst>
                  <a:outerShdw blurRad="38100" dist="38100" dir="2700000" algn="tl">
                    <a:srgbClr val="000000">
                      <a:alpha val="43137"/>
                    </a:srgbClr>
                  </a:outerShdw>
                </a:effectLst>
              </a:rPr>
              <a:t>Friar Laurence</a:t>
            </a:r>
            <a:r>
              <a:rPr lang="en-US" sz="1400" dirty="0" smtClean="0"/>
              <a:t>. I think that if Romeo and Juliet marry their families </a:t>
            </a:r>
            <a:r>
              <a:rPr lang="en-US" sz="1400" dirty="0"/>
              <a:t>agree to end the </a:t>
            </a:r>
            <a:r>
              <a:rPr lang="en-US" sz="1400" dirty="0" smtClean="0"/>
              <a:t>feud but I am wrong. My </a:t>
            </a:r>
            <a:r>
              <a:rPr lang="en-US" sz="1400" dirty="0"/>
              <a:t>plan </a:t>
            </a:r>
            <a:r>
              <a:rPr lang="en-US" sz="1400" dirty="0" smtClean="0"/>
              <a:t>is to </a:t>
            </a:r>
            <a:r>
              <a:rPr lang="en-US" sz="1400" dirty="0"/>
              <a:t>drug </a:t>
            </a:r>
            <a:r>
              <a:rPr lang="en-US" sz="1400" dirty="0" smtClean="0"/>
              <a:t>Juliet </a:t>
            </a:r>
            <a:r>
              <a:rPr lang="en-US" sz="1400" dirty="0"/>
              <a:t>so that </a:t>
            </a:r>
            <a:r>
              <a:rPr lang="en-US" sz="1400" dirty="0" smtClean="0"/>
              <a:t>she appears </a:t>
            </a:r>
            <a:r>
              <a:rPr lang="en-US" sz="1400" dirty="0"/>
              <a:t>dead. Everyone except Romeo and me and </a:t>
            </a:r>
            <a:r>
              <a:rPr lang="en-US" sz="1400" dirty="0" smtClean="0"/>
              <a:t>Juliet will </a:t>
            </a:r>
            <a:r>
              <a:rPr lang="en-US" sz="1400" dirty="0"/>
              <a:t>think </a:t>
            </a:r>
            <a:r>
              <a:rPr lang="en-US" sz="1400" dirty="0" smtClean="0"/>
              <a:t>she is </a:t>
            </a:r>
            <a:r>
              <a:rPr lang="en-US" sz="1400" dirty="0"/>
              <a:t>dead</a:t>
            </a:r>
            <a:r>
              <a:rPr lang="en-US" sz="1400" dirty="0" smtClean="0"/>
              <a:t>. I want to warn Romeo but can’t. Rome and Juliet are dead.</a:t>
            </a:r>
            <a:br>
              <a:rPr lang="en-US" sz="1400" dirty="0" smtClean="0"/>
            </a:br>
            <a:r>
              <a:rPr lang="en-US" sz="1400" dirty="0"/>
              <a:t/>
            </a:r>
            <a:br>
              <a:rPr lang="en-US" sz="1400" dirty="0"/>
            </a:br>
            <a:r>
              <a:rPr lang="en-US" sz="1400" dirty="0" smtClean="0"/>
              <a:t>5. </a:t>
            </a:r>
            <a:r>
              <a:rPr lang="en-US" sz="1400" dirty="0"/>
              <a:t>I am </a:t>
            </a:r>
            <a:r>
              <a:rPr lang="en-US" sz="1400" b="1" dirty="0">
                <a:solidFill>
                  <a:srgbClr val="FF0000"/>
                </a:solidFill>
                <a:effectLst>
                  <a:outerShdw blurRad="38100" dist="38100" dir="2700000" algn="tl">
                    <a:srgbClr val="000000">
                      <a:alpha val="43137"/>
                    </a:srgbClr>
                  </a:outerShdw>
                </a:effectLst>
              </a:rPr>
              <a:t>Tybalt</a:t>
            </a:r>
            <a:r>
              <a:rPr lang="en-US" sz="1400" dirty="0" smtClean="0"/>
              <a:t>. </a:t>
            </a:r>
            <a:r>
              <a:rPr lang="en-US" sz="1400" dirty="0"/>
              <a:t>I </a:t>
            </a:r>
            <a:r>
              <a:rPr lang="en-US" sz="1400" dirty="0" smtClean="0"/>
              <a:t>am Juliet’s cousin and hate all the Montagues. I am killed by Romeo. </a:t>
            </a:r>
            <a:br>
              <a:rPr lang="en-US" sz="1400" dirty="0" smtClean="0"/>
            </a:br>
            <a:r>
              <a:rPr lang="en-US" sz="1400" dirty="0"/>
              <a:t/>
            </a:r>
            <a:br>
              <a:rPr lang="en-US" sz="1400" dirty="0"/>
            </a:br>
            <a:r>
              <a:rPr lang="en-US" sz="1400" dirty="0" smtClean="0"/>
              <a:t>6. </a:t>
            </a:r>
            <a:r>
              <a:rPr lang="en-US" sz="1400" dirty="0"/>
              <a:t>I am </a:t>
            </a:r>
            <a:r>
              <a:rPr lang="en-US" sz="1400" b="1" dirty="0" smtClean="0">
                <a:solidFill>
                  <a:srgbClr val="FF0000"/>
                </a:solidFill>
                <a:effectLst>
                  <a:outerShdw blurRad="38100" dist="38100" dir="2700000" algn="tl">
                    <a:srgbClr val="000000">
                      <a:alpha val="43137"/>
                    </a:srgbClr>
                  </a:outerShdw>
                </a:effectLst>
              </a:rPr>
              <a:t>Paris</a:t>
            </a:r>
            <a:r>
              <a:rPr lang="en-US" sz="1400" dirty="0" smtClean="0"/>
              <a:t>. </a:t>
            </a:r>
            <a:r>
              <a:rPr lang="en-US" sz="1400" dirty="0"/>
              <a:t>I am Juliet’s </a:t>
            </a:r>
            <a:r>
              <a:rPr lang="en-US" sz="1400" dirty="0" smtClean="0"/>
              <a:t>future husband. Juliet dies and I am killed by Romeo Montague at the Capulet’s vault.</a:t>
            </a:r>
            <a:r>
              <a:rPr lang="en-US" sz="1400" dirty="0"/>
              <a:t/>
            </a:r>
            <a:br>
              <a:rPr lang="en-US" sz="1400" dirty="0"/>
            </a:br>
            <a:endParaRPr lang="ru-RU" sz="1400" dirty="0"/>
          </a:p>
        </p:txBody>
      </p:sp>
    </p:spTree>
    <p:extLst>
      <p:ext uri="{BB962C8B-B14F-4D97-AF65-F5344CB8AC3E}">
        <p14:creationId xmlns:p14="http://schemas.microsoft.com/office/powerpoint/2010/main" val="7854886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‘Why is she interested in who wrote that document?’</a:t>
            </a:r>
            <a:endParaRPr lang="ru-RU" dirty="0"/>
          </a:p>
        </p:txBody>
      </p:sp>
    </p:spTree>
    <p:extLst>
      <p:ext uri="{BB962C8B-B14F-4D97-AF65-F5344CB8AC3E}">
        <p14:creationId xmlns:p14="http://schemas.microsoft.com/office/powerpoint/2010/main" val="280120101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2276872"/>
            <a:ext cx="8229600" cy="1143000"/>
          </a:xfrm>
        </p:spPr>
        <p:txBody>
          <a:bodyPr>
            <a:normAutofit fontScale="90000"/>
          </a:bodyPr>
          <a:lstStyle/>
          <a:p>
            <a:r>
              <a:rPr lang="en-US" b="1" dirty="0" smtClean="0">
                <a:solidFill>
                  <a:schemeClr val="tx2"/>
                </a:solidFill>
                <a:effectLst>
                  <a:outerShdw blurRad="38100" dist="38100" dir="2700000" algn="tl">
                    <a:srgbClr val="000000">
                      <a:alpha val="43137"/>
                    </a:srgbClr>
                  </a:outerShdw>
                </a:effectLst>
              </a:rPr>
              <a:t>Teacher </a:t>
            </a:r>
            <a:r>
              <a:rPr lang="en-US" b="1" dirty="0">
                <a:solidFill>
                  <a:schemeClr val="tx2"/>
                </a:solidFill>
                <a:effectLst>
                  <a:outerShdw blurRad="38100" dist="38100" dir="2700000" algn="tl">
                    <a:srgbClr val="000000">
                      <a:alpha val="43137"/>
                    </a:srgbClr>
                  </a:outerShdw>
                </a:effectLst>
              </a:rPr>
              <a:t>Man:</a:t>
            </a:r>
            <a:br>
              <a:rPr lang="en-US" b="1" dirty="0">
                <a:solidFill>
                  <a:schemeClr val="tx2"/>
                </a:solidFill>
                <a:effectLst>
                  <a:outerShdw blurRad="38100" dist="38100" dir="2700000" algn="tl">
                    <a:srgbClr val="000000">
                      <a:alpha val="43137"/>
                    </a:srgbClr>
                  </a:outerShdw>
                </a:effectLst>
              </a:rPr>
            </a:br>
            <a:r>
              <a:rPr lang="en-US" b="1" dirty="0">
                <a:solidFill>
                  <a:srgbClr val="FF0000"/>
                </a:solidFill>
                <a:effectLst>
                  <a:outerShdw blurRad="38100" dist="38100" dir="2700000" algn="tl">
                    <a:srgbClr val="000000">
                      <a:alpha val="43137"/>
                    </a:srgbClr>
                  </a:outerShdw>
                </a:effectLst>
              </a:rPr>
              <a:t>Frank </a:t>
            </a:r>
            <a:r>
              <a:rPr lang="en-US" b="1" dirty="0" smtClean="0">
                <a:solidFill>
                  <a:srgbClr val="FF0000"/>
                </a:solidFill>
                <a:effectLst>
                  <a:outerShdw blurRad="38100" dist="38100" dir="2700000" algn="tl">
                    <a:srgbClr val="000000">
                      <a:alpha val="43137"/>
                    </a:srgbClr>
                  </a:outerShdw>
                </a:effectLst>
              </a:rPr>
              <a:t>McCourt</a:t>
            </a:r>
            <a:br>
              <a:rPr lang="en-US" b="1" dirty="0" smtClean="0">
                <a:solidFill>
                  <a:srgbClr val="FF0000"/>
                </a:solidFill>
                <a:effectLst>
                  <a:outerShdw blurRad="38100" dist="38100" dir="2700000" algn="tl">
                    <a:srgbClr val="000000">
                      <a:alpha val="43137"/>
                    </a:srgbClr>
                  </a:outerShdw>
                </a:effectLst>
              </a:rPr>
            </a:br>
            <a:r>
              <a:rPr lang="en-US" b="1" dirty="0" smtClean="0">
                <a:solidFill>
                  <a:srgbClr val="FF0000"/>
                </a:solidFill>
                <a:effectLst>
                  <a:outerShdw blurRad="38100" dist="38100" dir="2700000" algn="tl">
                    <a:srgbClr val="000000">
                      <a:alpha val="43137"/>
                    </a:srgbClr>
                  </a:outerShdw>
                </a:effectLst>
              </a:rPr>
              <a:t>Alberta Small</a:t>
            </a:r>
            <a:br>
              <a:rPr lang="en-US" b="1" dirty="0" smtClean="0">
                <a:solidFill>
                  <a:srgbClr val="FF0000"/>
                </a:solidFill>
                <a:effectLst>
                  <a:outerShdw blurRad="38100" dist="38100" dir="2700000" algn="tl">
                    <a:srgbClr val="000000">
                      <a:alpha val="43137"/>
                    </a:srgbClr>
                  </a:outerShdw>
                </a:effectLst>
              </a:rPr>
            </a:br>
            <a:r>
              <a:rPr lang="en-US" b="1" dirty="0" smtClean="0">
                <a:solidFill>
                  <a:srgbClr val="FF0000"/>
                </a:solidFill>
                <a:effectLst>
                  <a:outerShdw blurRad="38100" dist="38100" dir="2700000" algn="tl">
                    <a:srgbClr val="000000">
                      <a:alpha val="43137"/>
                    </a:srgbClr>
                  </a:outerShdw>
                </a:effectLst>
              </a:rPr>
              <a:t>Serena</a:t>
            </a:r>
            <a:br>
              <a:rPr lang="en-US" b="1" dirty="0" smtClean="0">
                <a:solidFill>
                  <a:srgbClr val="FF0000"/>
                </a:solidFill>
                <a:effectLst>
                  <a:outerShdw blurRad="38100" dist="38100" dir="2700000" algn="tl">
                    <a:srgbClr val="000000">
                      <a:alpha val="43137"/>
                    </a:srgbClr>
                  </a:outerShdw>
                </a:effectLst>
              </a:rPr>
            </a:br>
            <a:r>
              <a:rPr lang="en-US" b="1" dirty="0" smtClean="0">
                <a:solidFill>
                  <a:srgbClr val="FF0000"/>
                </a:solidFill>
                <a:effectLst>
                  <a:outerShdw blurRad="38100" dist="38100" dir="2700000" algn="tl">
                    <a:srgbClr val="000000">
                      <a:alpha val="43137"/>
                    </a:srgbClr>
                  </a:outerShdw>
                </a:effectLst>
              </a:rPr>
              <a:t>Kevin</a:t>
            </a:r>
            <a:br>
              <a:rPr lang="en-US" b="1" dirty="0" smtClean="0">
                <a:solidFill>
                  <a:srgbClr val="FF0000"/>
                </a:solidFill>
                <a:effectLst>
                  <a:outerShdw blurRad="38100" dist="38100" dir="2700000" algn="tl">
                    <a:srgbClr val="000000">
                      <a:alpha val="43137"/>
                    </a:srgbClr>
                  </a:outerShdw>
                </a:effectLst>
              </a:rPr>
            </a:br>
            <a:r>
              <a:rPr lang="en-US" b="1" dirty="0" smtClean="0">
                <a:solidFill>
                  <a:srgbClr val="FF0000"/>
                </a:solidFill>
                <a:effectLst>
                  <a:outerShdw blurRad="38100" dist="38100" dir="2700000" algn="tl">
                    <a:srgbClr val="000000">
                      <a:alpha val="43137"/>
                    </a:srgbClr>
                  </a:outerShdw>
                </a:effectLst>
              </a:rPr>
              <a:t>Bob</a:t>
            </a:r>
            <a:br>
              <a:rPr lang="en-US" b="1" dirty="0" smtClean="0">
                <a:solidFill>
                  <a:srgbClr val="FF0000"/>
                </a:solidFill>
                <a:effectLst>
                  <a:outerShdw blurRad="38100" dist="38100" dir="2700000" algn="tl">
                    <a:srgbClr val="000000">
                      <a:alpha val="43137"/>
                    </a:srgbClr>
                  </a:outerShdw>
                </a:effectLst>
              </a:rPr>
            </a:br>
            <a:r>
              <a:rPr lang="en-US" b="1" dirty="0" smtClean="0">
                <a:solidFill>
                  <a:srgbClr val="FF0000"/>
                </a:solidFill>
                <a:effectLst>
                  <a:outerShdw blurRad="38100" dist="38100" dir="2700000" algn="tl">
                    <a:srgbClr val="000000">
                      <a:alpha val="43137"/>
                    </a:srgbClr>
                  </a:outerShdw>
                </a:effectLst>
              </a:rPr>
              <a:t>Ken</a:t>
            </a:r>
            <a:br>
              <a:rPr lang="en-US" b="1" dirty="0" smtClean="0">
                <a:solidFill>
                  <a:srgbClr val="FF0000"/>
                </a:solidFill>
                <a:effectLst>
                  <a:outerShdw blurRad="38100" dist="38100" dir="2700000" algn="tl">
                    <a:srgbClr val="000000">
                      <a:alpha val="43137"/>
                    </a:srgbClr>
                  </a:outerShdw>
                </a:effectLst>
              </a:rPr>
            </a:br>
            <a:endParaRPr lang="ru-RU" b="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6445179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260648"/>
            <a:ext cx="8229600" cy="6336704"/>
          </a:xfrm>
        </p:spPr>
        <p:txBody>
          <a:bodyPr>
            <a:noAutofit/>
          </a:bodyPr>
          <a:lstStyle/>
          <a:p>
            <a:pPr algn="l"/>
            <a:r>
              <a:rPr lang="en-US" sz="1400" dirty="0"/>
              <a:t>1. I </a:t>
            </a:r>
            <a:r>
              <a:rPr lang="en-US" sz="1400" dirty="0" smtClean="0"/>
              <a:t>am</a:t>
            </a:r>
            <a:r>
              <a:rPr lang="en-US" sz="1400" b="1" dirty="0">
                <a:solidFill>
                  <a:srgbClr val="FF0000"/>
                </a:solidFill>
                <a:effectLst>
                  <a:outerShdw blurRad="38100" dist="38100" dir="2700000" algn="tl">
                    <a:srgbClr val="000000">
                      <a:alpha val="43137"/>
                    </a:srgbClr>
                  </a:outerShdw>
                </a:effectLst>
              </a:rPr>
              <a:t> Frank McCourt</a:t>
            </a:r>
            <a:r>
              <a:rPr lang="en-US" sz="1400" dirty="0" smtClean="0"/>
              <a:t>. In 1997 I received </a:t>
            </a:r>
            <a:r>
              <a:rPr lang="en-US" sz="1400" dirty="0"/>
              <a:t>the Pulitzer Prize </a:t>
            </a:r>
            <a:r>
              <a:rPr lang="en-US" sz="1400" dirty="0" smtClean="0"/>
              <a:t>for my </a:t>
            </a:r>
            <a:r>
              <a:rPr lang="en-US" sz="1400" dirty="0"/>
              <a:t>book </a:t>
            </a:r>
            <a:r>
              <a:rPr lang="en-US" sz="1400" b="1" i="1" dirty="0"/>
              <a:t>Angela’s Ashes</a:t>
            </a:r>
            <a:r>
              <a:rPr lang="en-US" sz="1400" dirty="0"/>
              <a:t>. The novel, which describes </a:t>
            </a:r>
            <a:r>
              <a:rPr lang="en-US" sz="1400" dirty="0" smtClean="0"/>
              <a:t>my childhood </a:t>
            </a:r>
            <a:r>
              <a:rPr lang="en-US" sz="1400" dirty="0"/>
              <a:t>in Ireland, came out when </a:t>
            </a:r>
            <a:r>
              <a:rPr lang="en-US" sz="1400" dirty="0" smtClean="0"/>
              <a:t>I </a:t>
            </a:r>
            <a:r>
              <a:rPr lang="en-US" sz="1400" dirty="0"/>
              <a:t>was 66 </a:t>
            </a:r>
            <a:r>
              <a:rPr lang="en-US" sz="1400" dirty="0" smtClean="0"/>
              <a:t>years old</a:t>
            </a:r>
            <a:r>
              <a:rPr lang="en-US" sz="1400" dirty="0"/>
              <a:t>. Before becoming a published author, </a:t>
            </a:r>
            <a:r>
              <a:rPr lang="en-US" sz="1400" dirty="0" smtClean="0"/>
              <a:t>I </a:t>
            </a:r>
            <a:r>
              <a:rPr lang="en-US" sz="1400" dirty="0"/>
              <a:t>was </a:t>
            </a:r>
            <a:r>
              <a:rPr lang="en-US" sz="1400" dirty="0" smtClean="0"/>
              <a:t>a teacher. I was born in 1930 in New York. I had worked for 30 years in different schools and wrote about it in my book </a:t>
            </a:r>
            <a:r>
              <a:rPr lang="en-US" sz="1400" b="1" i="1" dirty="0" smtClean="0"/>
              <a:t>Teacher Man</a:t>
            </a:r>
            <a:r>
              <a:rPr lang="en-US" sz="1400" dirty="0" smtClean="0"/>
              <a:t>. </a:t>
            </a:r>
            <a:br>
              <a:rPr lang="en-US" sz="1400" dirty="0" smtClean="0"/>
            </a:br>
            <a:r>
              <a:rPr lang="en-US" sz="1400" dirty="0"/>
              <a:t/>
            </a:r>
            <a:br>
              <a:rPr lang="en-US" sz="1400" dirty="0"/>
            </a:br>
            <a:r>
              <a:rPr lang="en-US" sz="1400" dirty="0" smtClean="0"/>
              <a:t>2. </a:t>
            </a:r>
            <a:r>
              <a:rPr lang="en-US" sz="1400" dirty="0"/>
              <a:t>I am</a:t>
            </a:r>
            <a:r>
              <a:rPr lang="en-US" sz="1400" b="1" dirty="0">
                <a:solidFill>
                  <a:srgbClr val="FF0000"/>
                </a:solidFill>
                <a:effectLst>
                  <a:outerShdw blurRad="38100" dist="38100" dir="2700000" algn="tl">
                    <a:srgbClr val="000000">
                      <a:alpha val="43137"/>
                    </a:srgbClr>
                  </a:outerShdw>
                </a:effectLst>
              </a:rPr>
              <a:t> </a:t>
            </a:r>
            <a:r>
              <a:rPr lang="en-US" sz="1400" b="1" dirty="0" smtClean="0">
                <a:solidFill>
                  <a:srgbClr val="FF0000"/>
                </a:solidFill>
                <a:effectLst>
                  <a:outerShdw blurRad="38100" dist="38100" dir="2700000" algn="tl">
                    <a:srgbClr val="000000">
                      <a:alpha val="43137"/>
                    </a:srgbClr>
                  </a:outerShdw>
                </a:effectLst>
              </a:rPr>
              <a:t>Alberta Small</a:t>
            </a:r>
            <a:r>
              <a:rPr lang="en-US" sz="1400" dirty="0" smtClean="0"/>
              <a:t>. I am </a:t>
            </a:r>
            <a:r>
              <a:rPr lang="en-US" sz="1400" dirty="0"/>
              <a:t>Frank </a:t>
            </a:r>
            <a:r>
              <a:rPr lang="en-US" sz="1400" dirty="0" smtClean="0"/>
              <a:t>McCourt’s wife. We married when he was 30 years old. My husband is a teacher. We had a daughter Maggie. Our marriage ended when Frank was 49 because we hadn’t been happy and hadn’t understood each other.</a:t>
            </a:r>
            <a:br>
              <a:rPr lang="en-US" sz="1400" dirty="0" smtClean="0"/>
            </a:br>
            <a:r>
              <a:rPr lang="en-US" sz="1400" dirty="0"/>
              <a:t/>
            </a:r>
            <a:br>
              <a:rPr lang="en-US" sz="1400" dirty="0"/>
            </a:br>
            <a:r>
              <a:rPr lang="en-US" sz="1400" dirty="0" smtClean="0"/>
              <a:t>3. </a:t>
            </a:r>
            <a:r>
              <a:rPr lang="en-US" sz="1400" dirty="0"/>
              <a:t>I am</a:t>
            </a:r>
            <a:r>
              <a:rPr lang="en-US" sz="1400" b="1" dirty="0">
                <a:solidFill>
                  <a:srgbClr val="FF0000"/>
                </a:solidFill>
                <a:effectLst>
                  <a:outerShdw blurRad="38100" dist="38100" dir="2700000" algn="tl">
                    <a:srgbClr val="000000">
                      <a:alpha val="43137"/>
                    </a:srgbClr>
                  </a:outerShdw>
                </a:effectLst>
              </a:rPr>
              <a:t> </a:t>
            </a:r>
            <a:r>
              <a:rPr lang="en-US" sz="1400" b="1" dirty="0" smtClean="0">
                <a:solidFill>
                  <a:srgbClr val="FF0000"/>
                </a:solidFill>
                <a:effectLst>
                  <a:outerShdw blurRad="38100" dist="38100" dir="2700000" algn="tl">
                    <a:srgbClr val="000000">
                      <a:alpha val="43137"/>
                    </a:srgbClr>
                  </a:outerShdw>
                </a:effectLst>
              </a:rPr>
              <a:t>Serena</a:t>
            </a:r>
            <a:r>
              <a:rPr lang="en-US" sz="1400" dirty="0" smtClean="0"/>
              <a:t>. </a:t>
            </a:r>
            <a:r>
              <a:rPr lang="en-US" sz="1400" dirty="0"/>
              <a:t>I am Frank McCourt’s </a:t>
            </a:r>
            <a:r>
              <a:rPr lang="en-US" sz="1400" dirty="0" smtClean="0"/>
              <a:t>student. I studied at Seward Park High School.  I had red hair and was the center of the 9</a:t>
            </a:r>
            <a:r>
              <a:rPr lang="en-US" sz="1400" baseline="30000" dirty="0" smtClean="0"/>
              <a:t>th</a:t>
            </a:r>
            <a:r>
              <a:rPr lang="en-US" sz="1400" dirty="0" smtClean="0"/>
              <a:t> class. I had a sister who took 2 pieces of meat at the store and was taken by the police. </a:t>
            </a:r>
            <a:r>
              <a:rPr lang="en-US" sz="1400" dirty="0" err="1" smtClean="0"/>
              <a:t>Mr</a:t>
            </a:r>
            <a:r>
              <a:rPr lang="en-US" sz="1400" dirty="0" smtClean="0"/>
              <a:t> McCourt took us (the class) to the cinema and was very nice with us. My mum went to prison for drugs and I had to move to Georgia to my grandmother. When I finish the school I will be a teacher, too.</a:t>
            </a:r>
            <a:br>
              <a:rPr lang="en-US" sz="1400" dirty="0" smtClean="0"/>
            </a:br>
            <a:r>
              <a:rPr lang="en-US" sz="1400" dirty="0"/>
              <a:t/>
            </a:r>
            <a:br>
              <a:rPr lang="en-US" sz="1400" dirty="0"/>
            </a:br>
            <a:r>
              <a:rPr lang="en-US" sz="1400" dirty="0" smtClean="0"/>
              <a:t>4. </a:t>
            </a:r>
            <a:r>
              <a:rPr lang="en-US" sz="1400" dirty="0"/>
              <a:t>I am</a:t>
            </a:r>
            <a:r>
              <a:rPr lang="en-US" sz="1400" b="1" dirty="0">
                <a:solidFill>
                  <a:srgbClr val="FF0000"/>
                </a:solidFill>
                <a:effectLst>
                  <a:outerShdw blurRad="38100" dist="38100" dir="2700000" algn="tl">
                    <a:srgbClr val="000000">
                      <a:alpha val="43137"/>
                    </a:srgbClr>
                  </a:outerShdw>
                </a:effectLst>
              </a:rPr>
              <a:t> </a:t>
            </a:r>
            <a:r>
              <a:rPr lang="en-US" sz="1400" b="1" dirty="0" smtClean="0">
                <a:solidFill>
                  <a:srgbClr val="FF0000"/>
                </a:solidFill>
                <a:effectLst>
                  <a:outerShdw blurRad="38100" dist="38100" dir="2700000" algn="tl">
                    <a:srgbClr val="000000">
                      <a:alpha val="43137"/>
                    </a:srgbClr>
                  </a:outerShdw>
                </a:effectLst>
              </a:rPr>
              <a:t>Kevin Dunne</a:t>
            </a:r>
            <a:r>
              <a:rPr lang="en-US" sz="1400" dirty="0" smtClean="0"/>
              <a:t>. I am almost 19. I </a:t>
            </a:r>
            <a:r>
              <a:rPr lang="en-US" sz="1400" dirty="0"/>
              <a:t>am Frank McCourt’s student. I studied at </a:t>
            </a:r>
            <a:r>
              <a:rPr lang="en-US" sz="1400" dirty="0" smtClean="0"/>
              <a:t>McKee school. Teachers refused to have me in their classes.  My mum could do nothing with me. My parents are divorced. </a:t>
            </a:r>
            <a:r>
              <a:rPr lang="en-US" sz="1400" dirty="0" err="1"/>
              <a:t>Mr</a:t>
            </a:r>
            <a:r>
              <a:rPr lang="en-US" sz="1400" dirty="0"/>
              <a:t> </a:t>
            </a:r>
            <a:r>
              <a:rPr lang="en-US" sz="1400" dirty="0" smtClean="0"/>
              <a:t>McCourt made me classroom manager and I cleaned jars and took them home. I was sent to school for unteachable children but ran away from there. The Army took mw and I was lost in Vietnam.</a:t>
            </a:r>
            <a:br>
              <a:rPr lang="en-US" sz="1400" dirty="0" smtClean="0"/>
            </a:br>
            <a:r>
              <a:rPr lang="en-US" sz="1400" dirty="0"/>
              <a:t/>
            </a:r>
            <a:br>
              <a:rPr lang="en-US" sz="1400" dirty="0"/>
            </a:br>
            <a:r>
              <a:rPr lang="en-US" sz="1400" dirty="0" smtClean="0"/>
              <a:t>5. </a:t>
            </a:r>
            <a:r>
              <a:rPr lang="en-US" sz="1400" dirty="0"/>
              <a:t>I am</a:t>
            </a:r>
            <a:r>
              <a:rPr lang="en-US" sz="1400" b="1" dirty="0">
                <a:solidFill>
                  <a:srgbClr val="FF0000"/>
                </a:solidFill>
                <a:effectLst>
                  <a:outerShdw blurRad="38100" dist="38100" dir="2700000" algn="tl">
                    <a:srgbClr val="000000">
                      <a:alpha val="43137"/>
                    </a:srgbClr>
                  </a:outerShdw>
                </a:effectLst>
              </a:rPr>
              <a:t> </a:t>
            </a:r>
            <a:r>
              <a:rPr lang="en-US" sz="1400" b="1" dirty="0" smtClean="0">
                <a:solidFill>
                  <a:srgbClr val="FF0000"/>
                </a:solidFill>
                <a:effectLst>
                  <a:outerShdw blurRad="38100" dist="38100" dir="2700000" algn="tl">
                    <a:srgbClr val="000000">
                      <a:alpha val="43137"/>
                    </a:srgbClr>
                  </a:outerShdw>
                </a:effectLst>
              </a:rPr>
              <a:t>Bob Stein</a:t>
            </a:r>
            <a:r>
              <a:rPr lang="en-US" sz="1400" dirty="0" smtClean="0"/>
              <a:t>. I am Jewish. I </a:t>
            </a:r>
            <a:r>
              <a:rPr lang="en-US" sz="1400" dirty="0"/>
              <a:t>am Frank McCourt’s student. I studied at </a:t>
            </a:r>
            <a:r>
              <a:rPr lang="en-US" sz="1400" dirty="0" smtClean="0"/>
              <a:t>Stuyvesant. l like to seat in the window seat at the back of the room. I wore the same clothes all year and had no bags, books, notebooks, pens. I wanted to be a pig farmer BUT MY PARENTS WERE AGAINST OF IT. </a:t>
            </a:r>
            <a:br>
              <a:rPr lang="en-US" sz="1400" dirty="0" smtClean="0"/>
            </a:br>
            <a:r>
              <a:rPr lang="en-US" sz="1400" dirty="0"/>
              <a:t/>
            </a:r>
            <a:br>
              <a:rPr lang="en-US" sz="1400" dirty="0"/>
            </a:br>
            <a:r>
              <a:rPr lang="en-US" sz="1400" dirty="0" smtClean="0"/>
              <a:t>6. </a:t>
            </a:r>
            <a:r>
              <a:rPr lang="en-US" sz="1400" dirty="0"/>
              <a:t>I am</a:t>
            </a:r>
            <a:r>
              <a:rPr lang="en-US" sz="1400" b="1" dirty="0">
                <a:solidFill>
                  <a:srgbClr val="FF0000"/>
                </a:solidFill>
                <a:effectLst>
                  <a:outerShdw blurRad="38100" dist="38100" dir="2700000" algn="tl">
                    <a:srgbClr val="000000">
                      <a:alpha val="43137"/>
                    </a:srgbClr>
                  </a:outerShdw>
                </a:effectLst>
              </a:rPr>
              <a:t> </a:t>
            </a:r>
            <a:r>
              <a:rPr lang="en-US" sz="1400" b="1" dirty="0" smtClean="0">
                <a:solidFill>
                  <a:srgbClr val="FF0000"/>
                </a:solidFill>
                <a:effectLst>
                  <a:outerShdw blurRad="38100" dist="38100" dir="2700000" algn="tl">
                    <a:srgbClr val="000000">
                      <a:alpha val="43137"/>
                    </a:srgbClr>
                  </a:outerShdw>
                </a:effectLst>
              </a:rPr>
              <a:t>Ken </a:t>
            </a:r>
            <a:r>
              <a:rPr lang="en-US" sz="1400" dirty="0" smtClean="0"/>
              <a:t>. </a:t>
            </a:r>
            <a:r>
              <a:rPr lang="en-US" sz="1400" dirty="0"/>
              <a:t>I am </a:t>
            </a:r>
            <a:r>
              <a:rPr lang="en-US" sz="1400" dirty="0" smtClean="0"/>
              <a:t>Korean. </a:t>
            </a:r>
            <a:r>
              <a:rPr lang="en-US" sz="1400" dirty="0"/>
              <a:t>I am Frank McCourt’s student. I studied at Stuyvesant. </a:t>
            </a:r>
            <a:r>
              <a:rPr lang="en-US" sz="1400" dirty="0" smtClean="0"/>
              <a:t>I can play the piano well. My father is very strict, he wants me to study at Harvard, but I went to Stanford I California.  I don’t want to come home even on Christmas because of my father. I began to understand my father better after speaking </a:t>
            </a:r>
            <a:r>
              <a:rPr lang="en-US" sz="1400" smtClean="0"/>
              <a:t>with professor </a:t>
            </a:r>
            <a:r>
              <a:rPr lang="en-US" sz="1400" dirty="0" smtClean="0"/>
              <a:t>later as he had a very difficult life</a:t>
            </a:r>
            <a:r>
              <a:rPr lang="en-US" sz="1400" smtClean="0"/>
              <a:t>.  </a:t>
            </a:r>
            <a:r>
              <a:rPr lang="en-US" sz="1400" dirty="0" smtClean="0"/>
              <a:t/>
            </a:r>
            <a:br>
              <a:rPr lang="en-US" sz="1400" dirty="0" smtClean="0"/>
            </a:br>
            <a:r>
              <a:rPr lang="en-US" sz="1400" dirty="0"/>
              <a:t> </a:t>
            </a:r>
            <a:endParaRPr lang="ru-RU" sz="1400" dirty="0"/>
          </a:p>
        </p:txBody>
      </p:sp>
    </p:spTree>
    <p:extLst>
      <p:ext uri="{BB962C8B-B14F-4D97-AF65-F5344CB8AC3E}">
        <p14:creationId xmlns:p14="http://schemas.microsoft.com/office/powerpoint/2010/main" val="308184315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The aliens spoke through these. ……………</a:t>
            </a:r>
            <a:br>
              <a:rPr lang="en-US" dirty="0"/>
            </a:br>
            <a:endParaRPr lang="ru-RU" dirty="0"/>
          </a:p>
        </p:txBody>
      </p:sp>
    </p:spTree>
    <p:extLst>
      <p:ext uri="{BB962C8B-B14F-4D97-AF65-F5344CB8AC3E}">
        <p14:creationId xmlns:p14="http://schemas.microsoft.com/office/powerpoint/2010/main" val="167325752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smtClean="0"/>
              <a:t>Loudspeakers</a:t>
            </a:r>
            <a:r>
              <a:rPr lang="en-US" dirty="0"/>
              <a:t/>
            </a:r>
            <a:br>
              <a:rPr lang="en-US" dirty="0"/>
            </a:br>
            <a:endParaRPr lang="ru-RU" dirty="0"/>
          </a:p>
        </p:txBody>
      </p:sp>
    </p:spTree>
    <p:extLst>
      <p:ext uri="{BB962C8B-B14F-4D97-AF65-F5344CB8AC3E}">
        <p14:creationId xmlns:p14="http://schemas.microsoft.com/office/powerpoint/2010/main" val="11306710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2060848"/>
            <a:ext cx="8229600" cy="1143000"/>
          </a:xfrm>
        </p:spPr>
        <p:txBody>
          <a:bodyPr>
            <a:normAutofit fontScale="90000"/>
          </a:bodyPr>
          <a:lstStyle/>
          <a:p>
            <a:pPr algn="l"/>
            <a:r>
              <a:rPr lang="en-US" dirty="0" smtClean="0"/>
              <a:t/>
            </a:r>
            <a:br>
              <a:rPr lang="en-US" dirty="0" smtClean="0"/>
            </a:br>
            <a:r>
              <a:rPr lang="en-US" dirty="0"/>
              <a:t>Barbara </a:t>
            </a:r>
            <a:r>
              <a:rPr lang="en-US" dirty="0" err="1"/>
              <a:t>Sadlar</a:t>
            </a:r>
            <a:r>
              <a:rPr lang="en-US" dirty="0"/>
              <a:t> …</a:t>
            </a:r>
            <a:br>
              <a:rPr lang="en-US" dirty="0"/>
            </a:br>
            <a:r>
              <a:rPr lang="en-US" dirty="0"/>
              <a:t>1 was smarter than other students.</a:t>
            </a:r>
            <a:br>
              <a:rPr lang="en-US" dirty="0"/>
            </a:br>
            <a:r>
              <a:rPr lang="en-US" dirty="0"/>
              <a:t>2 had an ordinary job.</a:t>
            </a:r>
            <a:br>
              <a:rPr lang="en-US" dirty="0"/>
            </a:br>
            <a:r>
              <a:rPr lang="en-US" dirty="0"/>
              <a:t>3 wanted to go to a vocational school.</a:t>
            </a:r>
            <a:br>
              <a:rPr lang="en-US" dirty="0"/>
            </a:br>
            <a:endParaRPr lang="ru-RU" dirty="0"/>
          </a:p>
        </p:txBody>
      </p:sp>
    </p:spTree>
    <p:extLst>
      <p:ext uri="{BB962C8B-B14F-4D97-AF65-F5344CB8AC3E}">
        <p14:creationId xmlns:p14="http://schemas.microsoft.com/office/powerpoint/2010/main" val="91730589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l"/>
            <a:r>
              <a:rPr lang="en-US" dirty="0"/>
              <a:t>… was smarter than other students.</a:t>
            </a:r>
            <a:br>
              <a:rPr lang="en-US" dirty="0"/>
            </a:br>
            <a:endParaRPr lang="ru-RU" dirty="0"/>
          </a:p>
        </p:txBody>
      </p:sp>
    </p:spTree>
    <p:extLst>
      <p:ext uri="{BB962C8B-B14F-4D97-AF65-F5344CB8AC3E}">
        <p14:creationId xmlns:p14="http://schemas.microsoft.com/office/powerpoint/2010/main" val="5568330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‘I feel amused and sad at the same time about what Guppy said.’ …………………………</a:t>
            </a:r>
            <a:endParaRPr lang="ru-RU" dirty="0"/>
          </a:p>
        </p:txBody>
      </p:sp>
    </p:spTree>
    <p:extLst>
      <p:ext uri="{BB962C8B-B14F-4D97-AF65-F5344CB8AC3E}">
        <p14:creationId xmlns:p14="http://schemas.microsoft.com/office/powerpoint/2010/main" val="30319500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Esther</a:t>
            </a:r>
            <a:r>
              <a:rPr lang="ru-RU" dirty="0"/>
              <a:t/>
            </a:r>
            <a:br>
              <a:rPr lang="ru-RU" dirty="0"/>
            </a:br>
            <a:endParaRPr lang="ru-RU" dirty="0"/>
          </a:p>
        </p:txBody>
      </p:sp>
    </p:spTree>
    <p:extLst>
      <p:ext uri="{BB962C8B-B14F-4D97-AF65-F5344CB8AC3E}">
        <p14:creationId xmlns:p14="http://schemas.microsoft.com/office/powerpoint/2010/main" val="372244022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‘I’m sure you’ll be happy in the second marriage. It’s better than your first.’ (……………)</a:t>
            </a:r>
            <a:r>
              <a:rPr lang="ru-RU" dirty="0"/>
              <a:t/>
            </a:r>
            <a:br>
              <a:rPr lang="ru-RU" dirty="0"/>
            </a:br>
            <a:endParaRPr lang="ru-RU" dirty="0"/>
          </a:p>
        </p:txBody>
      </p:sp>
    </p:spTree>
    <p:extLst>
      <p:ext uri="{BB962C8B-B14F-4D97-AF65-F5344CB8AC3E}">
        <p14:creationId xmlns:p14="http://schemas.microsoft.com/office/powerpoint/2010/main" val="35837660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the Nurse</a:t>
            </a:r>
            <a:endParaRPr lang="ru-RU" dirty="0"/>
          </a:p>
        </p:txBody>
      </p:sp>
    </p:spTree>
    <p:extLst>
      <p:ext uri="{BB962C8B-B14F-4D97-AF65-F5344CB8AC3E}">
        <p14:creationId xmlns:p14="http://schemas.microsoft.com/office/powerpoint/2010/main" val="39756467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err="1"/>
              <a:t>Mr</a:t>
            </a:r>
            <a:r>
              <a:rPr lang="en-US" dirty="0"/>
              <a:t> </a:t>
            </a:r>
            <a:r>
              <a:rPr lang="en-US" dirty="0" err="1"/>
              <a:t>Tulkinghorn</a:t>
            </a:r>
            <a:endParaRPr lang="ru-RU" dirty="0"/>
          </a:p>
        </p:txBody>
      </p:sp>
    </p:spTree>
    <p:extLst>
      <p:ext uri="{BB962C8B-B14F-4D97-AF65-F5344CB8AC3E}">
        <p14:creationId xmlns:p14="http://schemas.microsoft.com/office/powerpoint/2010/main" val="359376246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The next morning, </a:t>
            </a:r>
            <a:r>
              <a:rPr lang="en-US" i="1" dirty="0"/>
              <a:t>the post / news / guest </a:t>
            </a:r>
            <a:r>
              <a:rPr lang="en-US" dirty="0"/>
              <a:t>arrived as Henry, Eliza and Jane waited for the judge.</a:t>
            </a:r>
            <a:br>
              <a:rPr lang="en-US" dirty="0"/>
            </a:br>
            <a:endParaRPr lang="ru-RU" dirty="0"/>
          </a:p>
        </p:txBody>
      </p:sp>
    </p:spTree>
    <p:extLst>
      <p:ext uri="{BB962C8B-B14F-4D97-AF65-F5344CB8AC3E}">
        <p14:creationId xmlns:p14="http://schemas.microsoft.com/office/powerpoint/2010/main" val="373793835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smtClean="0"/>
              <a:t>Post</a:t>
            </a:r>
            <a:r>
              <a:rPr lang="en-US" dirty="0"/>
              <a:t/>
            </a:r>
            <a:br>
              <a:rPr lang="en-US" dirty="0"/>
            </a:br>
            <a:endParaRPr lang="ru-RU" dirty="0"/>
          </a:p>
        </p:txBody>
      </p:sp>
    </p:spTree>
    <p:extLst>
      <p:ext uri="{BB962C8B-B14F-4D97-AF65-F5344CB8AC3E}">
        <p14:creationId xmlns:p14="http://schemas.microsoft.com/office/powerpoint/2010/main" val="20334742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‘I’m your only hope of staying alive.’</a:t>
            </a:r>
            <a:endParaRPr lang="ru-RU" dirty="0"/>
          </a:p>
        </p:txBody>
      </p:sp>
    </p:spTree>
    <p:extLst>
      <p:ext uri="{BB962C8B-B14F-4D97-AF65-F5344CB8AC3E}">
        <p14:creationId xmlns:p14="http://schemas.microsoft.com/office/powerpoint/2010/main" val="23393604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Clara</a:t>
            </a:r>
            <a:endParaRPr lang="ru-RU" dirty="0"/>
          </a:p>
        </p:txBody>
      </p:sp>
    </p:spTree>
    <p:extLst>
      <p:ext uri="{BB962C8B-B14F-4D97-AF65-F5344CB8AC3E}">
        <p14:creationId xmlns:p14="http://schemas.microsoft.com/office/powerpoint/2010/main" val="5424108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‘I hate my name because it’s your enemy.’</a:t>
            </a:r>
            <a:br>
              <a:rPr lang="en-US" dirty="0"/>
            </a:br>
            <a:endParaRPr lang="ru-RU" dirty="0"/>
          </a:p>
        </p:txBody>
      </p:sp>
    </p:spTree>
    <p:extLst>
      <p:ext uri="{BB962C8B-B14F-4D97-AF65-F5344CB8AC3E}">
        <p14:creationId xmlns:p14="http://schemas.microsoft.com/office/powerpoint/2010/main" val="33078232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Romeo</a:t>
            </a:r>
            <a:endParaRPr lang="ru-RU" dirty="0"/>
          </a:p>
        </p:txBody>
      </p:sp>
    </p:spTree>
    <p:extLst>
      <p:ext uri="{BB962C8B-B14F-4D97-AF65-F5344CB8AC3E}">
        <p14:creationId xmlns:p14="http://schemas.microsoft.com/office/powerpoint/2010/main" val="28894235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“Why did John go to the store?”</a:t>
            </a:r>
            <a:endParaRPr lang="ru-RU" dirty="0"/>
          </a:p>
        </p:txBody>
      </p:sp>
    </p:spTree>
    <p:extLst>
      <p:ext uri="{BB962C8B-B14F-4D97-AF65-F5344CB8AC3E}">
        <p14:creationId xmlns:p14="http://schemas.microsoft.com/office/powerpoint/2010/main" val="26259406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McCourt is talking to his class. He is asking them to add meaning to a boring sentence which he has </a:t>
            </a:r>
            <a:r>
              <a:rPr lang="en-US" dirty="0" smtClean="0"/>
              <a:t>used</a:t>
            </a:r>
            <a:r>
              <a:rPr lang="en-US" dirty="0"/>
              <a:t/>
            </a:r>
            <a:br>
              <a:rPr lang="en-US" dirty="0"/>
            </a:br>
            <a:endParaRPr lang="ru-RU" dirty="0"/>
          </a:p>
        </p:txBody>
      </p:sp>
    </p:spTree>
    <p:extLst>
      <p:ext uri="{BB962C8B-B14F-4D97-AF65-F5344CB8AC3E}">
        <p14:creationId xmlns:p14="http://schemas.microsoft.com/office/powerpoint/2010/main" val="2907054233"/>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Специальное оформление">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359</TotalTime>
  <Words>729</Words>
  <Application>Microsoft Office PowerPoint</Application>
  <PresentationFormat>Экран (4:3)</PresentationFormat>
  <Paragraphs>48</Paragraphs>
  <Slides>31</Slides>
  <Notes>0</Notes>
  <HiddenSlides>0</HiddenSlides>
  <MMClips>0</MMClips>
  <ScaleCrop>false</ScaleCrop>
  <HeadingPairs>
    <vt:vector size="4" baseType="variant">
      <vt:variant>
        <vt:lpstr>Тема</vt:lpstr>
      </vt:variant>
      <vt:variant>
        <vt:i4>2</vt:i4>
      </vt:variant>
      <vt:variant>
        <vt:lpstr>Заголовки слайдов</vt:lpstr>
      </vt:variant>
      <vt:variant>
        <vt:i4>31</vt:i4>
      </vt:variant>
    </vt:vector>
  </HeadingPairs>
  <TitlesOfParts>
    <vt:vector size="33" baseType="lpstr">
      <vt:lpstr>Тема Office</vt:lpstr>
      <vt:lpstr>Специальное оформление</vt:lpstr>
      <vt:lpstr>Презентация PowerPoint</vt:lpstr>
      <vt:lpstr>‘Why is she interested in who wrote that document?’</vt:lpstr>
      <vt:lpstr>Mr Tulkinghorn</vt:lpstr>
      <vt:lpstr>‘I’m your only hope of staying alive.’</vt:lpstr>
      <vt:lpstr>Clara</vt:lpstr>
      <vt:lpstr>‘I hate my name because it’s your enemy.’ </vt:lpstr>
      <vt:lpstr>Romeo</vt:lpstr>
      <vt:lpstr>“Why did John go to the store?”</vt:lpstr>
      <vt:lpstr>McCourt is talking to his class. He is asking them to add meaning to a boring sentence which he has used </vt:lpstr>
      <vt:lpstr>‘He was dead for weeks and I did not know.’ Who: ………………………………………. . He: …………………………………………. </vt:lpstr>
      <vt:lpstr>Who: Cassandra, He: Robert</vt:lpstr>
      <vt:lpstr>Bleak House: Mr Tulkinghorn Sir Leicester Dedlock Lady Dedlock Esther Summerson Ada Clare Mr Jarndyce   </vt:lpstr>
      <vt:lpstr>1. I am Mr Tulkinghorn. I am a lawer. I have a very rich client, Sir Leicester Dedlock. I want to know secrets to use them against people. I make Rouncewell give me an example of Hawdon’s handwriting. I then go to the Dedlock’s house and tell Lady Dedlock that I know her secret. I am going to tell her husband her secret. Later that night I am killed in my office  2. I am Sir Leicester Dedlock. I am rich and love my wife and she is my life. I haven’t any children. Lady Dedlock should tell me everything because nothing can destroy my love to her. When I know about the death of me wife I have an attack and I am gravely ill.   3. I am  Lady Dedlock. I am a wealthy aristocratic woman, I have love affair with Nemo (Captain Hawdon) and I have an illegitimate daughter.  I am afraid of the public disgrace I could cause my  husband. My secret is not a secret anymore and I have to leave my husband. I am found dead on the grave of my lover.  4. I am Esther Summerson. I am an illegitimate daughter of Lady Dedlock. My father is Nemo (Captain Hawdon) who is dead. I am brought up by my godmother (my mother’s sister). I am happy  to be a housekeeper to John Jarndyce. I agree to marry John Jarndyce but I love  Mr Woodcourt. Mr Jarndyce tells me that he understands that Mr Woodcourt and I are in love and makes a present of the second Bleak House for us to live.   5. I am Ada Clare. I am an orphan. I have a cousin,  Richard Carstone. We both are interested parties in the  case Jarndyce and Jarndyce. Esther Summerson lives with us  and my older cousin Mr Jarndyce invite us to live at Bleak House. Richard and I tell John Jarndyce about our plans to marry. Everyone is worried about Richard.  He constantly changes career decisions and ia very optimistic about the result of the case. Richard and I are secretly married. Richard’s obsession with the case is getting worse and his health is getting worse. My husband dies but I have a baby.  6. I am John Jarndyce. The Lord High Chancellor allows my cousins Richard Carstone and Ada Clare, both orphans and both interested parties in the case, and Esther Summerson, another young girl, to live with me at Bleak House. I am worried about Richard because he doesn’t want to get education and hopes to get a big fortunate. I am in love with Esther Summerson but realise that Mr Woodcourt and Esther are in love and make a present of the second Bleak House for them to live. </vt:lpstr>
      <vt:lpstr>Doctor Who: Doctor Who Clara Rigsy PC Forrest  Danny Aliens from a two-dimensional world  </vt:lpstr>
      <vt:lpstr>1. I am Doctor Who. I land in Bristol with my companion Clara. Bristol has been invaded by aliens from two-dimensional world. People have been killed and turned into two-dimensional forms. In time, the aliens begin to understand three dimensions and change their victims into blurred shapes, which they use to hunt down more people.  Normally, I could defeat these aliens but they have drained energy from the TARDIS and shrunk its size,  so I can’t get out or use any of the machine’s systems. Clara helps me a lot. I send the creatures back to their own dimension with a warning never to return  2. I am Clara. I live in London. I have a husband Danny. Also I help Doctor Who to save our world. Bristol has been invaded by aliens a two-dimensional world. People have been killed and turned into two-dimensional forms. In time, the aliens begin to understand three dimensions and change their victims into blurred shapes, which they use to hunt down more people.  Normally, Doctor Who could defeat these aliens but they have drained energy from the TARDIS and shrunk its size. With the help of Rigsy I hang a picture of the door up in a tunnel, with the TARDIS behind . When the creatures try to unflatten the painting, they pour energy through it into the TARDIS. This restores its functions. Doctor Who send the creatures back to their own dimension  3. I am Rigsy. I live  and work in Bristol. I am a graffiti artist. Now I am on Community Payback because I paint graffiti on the walls of the town. I tell Clara that several people have gone missing recently, and pictures of them have appeared on the walls. The Doctor tells Clara to keep away from the walls. Clara and I climb into a hanging chair and Clara uses the sonic screwdriver to pull us through the window.  We go into a tunnel where I paint the door with the TARDIS behind . When the creatures try to unflatten the painting, they pour energy through it into the TARDIS. This restores its functions. Doctor Who send the creatures back to their own dimension. I take Clara’s phone to call my mother.   4. I am PC Forrest. I live  and work in Bristol.  People disappear in  Bristol and I must investigate . With the help of members of MI5 we enter the flat of the first disappearance and begin to knock down a wall as we think  that the people have disappeared into the walls. I am suddenly pulled into the floor and a painting appears on the wall.   5. I am Danny. I live in London and I am Clara’s husband. Clara takes a call from me. I am worried because she’s late for our date in London. Everything is so strange with Clara. When I call her next time she refuses to speak to me  6. We are aliens from a two-dimensional world. We invade Bristol and kill people  and turn them into two-dimensional forms. In time, we begin to understand three dimensions and change our victims into blurred shapes, which we use to hunt down more people. When we try to unflatten the painting, we pour energy through it into the TARDIS. This restores its functions. Doctor Who send us back to our own dimension. We will never come back </vt:lpstr>
      <vt:lpstr>Becoming Jane: Jane Austen Tom Lefroy Mr Wisley Cassandra John Warren Lady Gresham </vt:lpstr>
      <vt:lpstr>1. I am Jane Austen. I am  twenty years old and my dream is to be a writer. I am living with my family at a rectory in a small country village in Hampshire. My father is a rector. My older sister Cassandra is gong to marry to Robert Fowle but he dies. My father  thinks Mr Wisley, Lady Gresham’s favourite nephew,  is a prospective match for me but I can’t marry him without love. I love Tom Lefroy, a law student in London and he depends financially on his uncle Judge Langlois. After leaving Hampshire with Tom, I learn that Tom’s parents, brothers and sisters depend on Tom. I end the affair with Tom and come back home. Twenty years later, I meet Tom, he introduces his oldest daughter, whose name is Jane. She asks me to read at the party, and I read the story of Pride and Prejudice.  2. I am Tom Lefroy. I am a law student in London and I depend financially on my uncle Judge Langlois. Jane and I love each other. After leaving Hampshire with Jane, she learns that my parents, brothers and sisters depend on me. Jane ends the affair with me and comes back home. Twenty years later, I meet Jane, I introduce my oldest daughter, whose name is Jane. She asks Jane Austin to read at the party, and Miss Austin reads the story of Pride and Prejudice.  3. I am Mr Wisley. I am Lady Gresham’s favourite nephew and one day I will be very rich. I propose Jane Austin, the daughter of a poor rector but she refuses to marry me without love. I am indignant at first but understand her.    4. I am Cassandra. I am Jane Austin’s elder sister. My future husband Robert Fowle dies in West Indies and now I am desperate. My heart is broken.   5. I am John Warren. I am Henry Austin’s friend.  I am in love with Jane Austin but she doesn’t love me. Jane finds out that I am the one who wrote a letter to the Judge.  I did it because I didn’t want Jane to marry Tom.   6. I am Lady Gresham. I am a rich aristocratic neighbour of the Austins. My favourite nephew Mr Wisley proposes Jane Austin, the daughter of a poor rector but she refuses to marry him without love. I am indignant. How does Jane  dare to behave like that?</vt:lpstr>
      <vt:lpstr>Romeo and Juliet: Romeo Montague Juliet Capulet the Prince of Verona Friar Laurence Tybalt Paris</vt:lpstr>
      <vt:lpstr>1. I am Romeo Montague. I am in love with Juliet Capulet, the only daughter of the enemy of our family. Juliet and I are secretly married. I killed Tybalt, Juliet’s cousin, and I am banished from Verona. I hear that Juliet has died. I return to Verona and breaks into Juliet’s tomb. There, I takes some poison and die beside Juliet’s body. Juliet awakens, sees me dead and stabs herself.    2. I am Juliet Capulet. I am in love with Romeo Montague, the only son of the enemy of our family. Romeo and I are secretly married. Romeo killed Tybalt, my cousin, and he is banished from Verona. My father tells Paris, a young nobleman, that he may marry me in three days’ time.  When I am informed about my parents’ plans, I am devastated. The Friar helps me, his plan to drug me so that I appear dead. Everyone except Romeo and me and the Friar will think I’m dead. Romeo will be told to return at night from Mantua and he can take me back with him. I awaken, see my dead lover and stab myself.   3. I am the Prince of Verona. 3 times the fight is interrupted by me between the Montagues and the Capulets. I tell everyone that if anyone fights in Verona again, they will be put to death. Romeo killed Tybalt and he is banished from Verona. A chain of events lead to the lovers’ unfortunate deaths. When both families see the lovers’ lifeless bodies they agree to end the feud.  4. I am Friar Laurence. I think that if Romeo and Juliet marry their families agree to end the feud but I am wrong. My plan is to drug Juliet so that she appears dead. Everyone except Romeo and me and Juliet will think she is dead. I want to warn Romeo but can’t. Rome and Juliet are dead.  5. I am Tybalt. I am Juliet’s cousin and hate all the Montagues. I am killed by Romeo.   6. I am Paris. I am Juliet’s future husband. Juliet dies and I am killed by Romeo Montague at the Capulet’s vault. </vt:lpstr>
      <vt:lpstr>Teacher Man: Frank McCourt Alberta Small Serena Kevin Bob Ken </vt:lpstr>
      <vt:lpstr>1. I am Frank McCourt. In 1997 I received the Pulitzer Prize for my book Angela’s Ashes. The novel, which describes my childhood in Ireland, came out when I was 66 years old. Before becoming a published author, I was a teacher. I was born in 1930 in New York. I had worked for 30 years in different schools and wrote about it in my book Teacher Man.   2. I am Alberta Small. I am Frank McCourt’s wife. We married when he was 30 years old. My husband is a teacher. We had a daughter Maggie. Our marriage ended when Frank was 49 because we hadn’t been happy and hadn’t understood each other.  3. I am Serena. I am Frank McCourt’s student. I studied at Seward Park High School.  I had red hair and was the center of the 9th class. I had a sister who took 2 pieces of meat at the store and was taken by the police. Mr McCourt took us (the class) to the cinema and was very nice with us. My mum went to prison for drugs and I had to move to Georgia to my grandmother. When I finish the school I will be a teacher, too.  4. I am Kevin Dunne. I am almost 19. I am Frank McCourt’s student. I studied at McKee school. Teachers refused to have me in their classes.  My mum could do nothing with me. My parents are divorced. Mr McCourt made me classroom manager and I cleaned jars and took them home. I was sent to school for unteachable children but ran away from there. The Army took mw and I was lost in Vietnam.  5. I am Bob Stein. I am Jewish. I am Frank McCourt’s student. I studied at Stuyvesant. l like to seat in the window seat at the back of the room. I wore the same clothes all year and had no bags, books, notebooks, pens. I wanted to be a pig farmer BUT MY PARENTS WERE AGAINST OF IT.   6. I am Ken . I am Korean. I am Frank McCourt’s student. I studied at Stuyvesant. I can play the piano well. My father is very strict, he wants me to study at Harvard, but I went to Stanford I California.  I don’t want to come home even on Christmas because of my father. I began to understand my father better after speaking with professor later as he had a very difficult life.    </vt:lpstr>
      <vt:lpstr>The aliens spoke through these. …………… </vt:lpstr>
      <vt:lpstr>Loudspeakers </vt:lpstr>
      <vt:lpstr> Barbara Sadlar … 1 was smarter than other students. 2 had an ordinary job. 3 wanted to go to a vocational school. </vt:lpstr>
      <vt:lpstr>… was smarter than other students. </vt:lpstr>
      <vt:lpstr>‘I feel amused and sad at the same time about what Guppy said.’ …………………………</vt:lpstr>
      <vt:lpstr>Esther </vt:lpstr>
      <vt:lpstr>‘I’m sure you’ll be happy in the second marriage. It’s better than your first.’ (……………) </vt:lpstr>
      <vt:lpstr>the Nurse</vt:lpstr>
      <vt:lpstr>The next morning, the post / news / guest arrived as Henry, Eliza and Jane waited for the judge. </vt:lpstr>
      <vt:lpstr>Post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Vera</dc:creator>
  <cp:lastModifiedBy>Иван</cp:lastModifiedBy>
  <cp:revision>36</cp:revision>
  <dcterms:created xsi:type="dcterms:W3CDTF">2022-04-01T09:43:25Z</dcterms:created>
  <dcterms:modified xsi:type="dcterms:W3CDTF">2022-04-07T08:29:52Z</dcterms:modified>
</cp:coreProperties>
</file>