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3"/>
  </p:handoutMasterIdLst>
  <p:sldIdLst>
    <p:sldId id="256" r:id="rId2"/>
    <p:sldId id="261"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1" autoAdjust="0"/>
    <p:restoredTop sz="94660"/>
  </p:normalViewPr>
  <p:slideViewPr>
    <p:cSldViewPr>
      <p:cViewPr varScale="1">
        <p:scale>
          <a:sx n="87" d="100"/>
          <a:sy n="87" d="100"/>
        </p:scale>
        <p:origin x="-1068"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FE9FB41-842D-456D-B66C-F4D8DCDAF289}" type="datetimeFigureOut">
              <a:rPr lang="ru-RU" smtClean="0"/>
              <a:t>01.04.2022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B993CC-3ECF-4BB1-84ED-FD8C0CD4CA81}" type="slidenum">
              <a:rPr lang="ru-RU" smtClean="0"/>
              <a:t>‹#›</a:t>
            </a:fld>
            <a:endParaRPr lang="ru-RU"/>
          </a:p>
        </p:txBody>
      </p:sp>
    </p:spTree>
    <p:extLst>
      <p:ext uri="{BB962C8B-B14F-4D97-AF65-F5344CB8AC3E}">
        <p14:creationId xmlns:p14="http://schemas.microsoft.com/office/powerpoint/2010/main" val="67652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01.04.2022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01.04.2022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estion">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lstStyle>
            <a:lvl1pPr>
              <a:defRPr>
                <a:latin typeface="+mn-lt"/>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B4C71EC6-210F-42DE-9C53-41977AD35B3D}" type="datetimeFigureOut">
              <a:rPr lang="ru-RU" smtClean="0"/>
              <a:t>01.04.2022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6" name="Управляющая кнопка: настраиваемая 5">
            <a:hlinkClick r:id="" action="ppaction://hlinkshowjump?jump=nextslide" highlightClick="1"/>
          </p:cNvPr>
          <p:cNvSpPr/>
          <p:nvPr userDrawn="1"/>
        </p:nvSpPr>
        <p:spPr>
          <a:xfrm>
            <a:off x="3347864" y="5013176"/>
            <a:ext cx="2160240" cy="1042416"/>
          </a:xfrm>
          <a:prstGeom prst="actionButtonBlan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Know the answer</a:t>
            </a:r>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nswer">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lstStyle>
            <a:lvl1pPr>
              <a:defRPr>
                <a:latin typeface="+mn-lt"/>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B4C71EC6-210F-42DE-9C53-41977AD35B3D}" type="datetimeFigureOut">
              <a:rPr lang="ru-RU" smtClean="0"/>
              <a:t>01.04.2022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6" name="Управляющая кнопка: настраиваемая 5">
            <a:hlinkClick r:id="" action="ppaction://hlinkshowjump?jump=nextslide" highlightClick="1"/>
          </p:cNvPr>
          <p:cNvSpPr/>
          <p:nvPr userDrawn="1"/>
        </p:nvSpPr>
        <p:spPr>
          <a:xfrm>
            <a:off x="3378064" y="4999515"/>
            <a:ext cx="2160240" cy="1042416"/>
          </a:xfrm>
          <a:prstGeom prst="actionButtonBlank">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hlinkClick r:id="rId2" action="ppaction://hlinksldjump"/>
              </a:rPr>
              <a:t>Go back</a:t>
            </a:r>
            <a:endParaRPr lang="ru-RU" dirty="0"/>
          </a:p>
        </p:txBody>
      </p:sp>
    </p:spTree>
    <p:extLst>
      <p:ext uri="{BB962C8B-B14F-4D97-AF65-F5344CB8AC3E}">
        <p14:creationId xmlns:p14="http://schemas.microsoft.com/office/powerpoint/2010/main" val="32165837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01.04.2022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01.04.2022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8603742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01.04.2022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60"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74.xml"/><Relationship Id="rId26" Type="http://schemas.openxmlformats.org/officeDocument/2006/relationships/slide" Target="slide32.xml"/><Relationship Id="rId39" Type="http://schemas.openxmlformats.org/officeDocument/2006/relationships/slide" Target="slide54.xml"/><Relationship Id="rId3" Type="http://schemas.openxmlformats.org/officeDocument/2006/relationships/slide" Target="slide4.xml"/><Relationship Id="rId21" Type="http://schemas.openxmlformats.org/officeDocument/2006/relationships/slide" Target="slide78.xml"/><Relationship Id="rId34" Type="http://schemas.openxmlformats.org/officeDocument/2006/relationships/slide" Target="slide68.xml"/><Relationship Id="rId7" Type="http://schemas.openxmlformats.org/officeDocument/2006/relationships/slide" Target="slide12.xml"/><Relationship Id="rId12" Type="http://schemas.openxmlformats.org/officeDocument/2006/relationships/slide" Target="slide22.xml"/><Relationship Id="rId17" Type="http://schemas.openxmlformats.org/officeDocument/2006/relationships/slide" Target="slide72.xml"/><Relationship Id="rId25" Type="http://schemas.openxmlformats.org/officeDocument/2006/relationships/slide" Target="slide40.xml"/><Relationship Id="rId33" Type="http://schemas.openxmlformats.org/officeDocument/2006/relationships/slide" Target="slide64.xml"/><Relationship Id="rId38" Type="http://schemas.openxmlformats.org/officeDocument/2006/relationships/slide" Target="slide58.xml"/><Relationship Id="rId2" Type="http://schemas.openxmlformats.org/officeDocument/2006/relationships/slide" Target="slide2.xml"/><Relationship Id="rId16" Type="http://schemas.openxmlformats.org/officeDocument/2006/relationships/slide" Target="slide30.xml"/><Relationship Id="rId20" Type="http://schemas.openxmlformats.org/officeDocument/2006/relationships/slide" Target="slide80.xml"/><Relationship Id="rId29" Type="http://schemas.openxmlformats.org/officeDocument/2006/relationships/slide" Target="slide46.xml"/><Relationship Id="rId41" Type="http://schemas.openxmlformats.org/officeDocument/2006/relationships/slide" Target="slide52.xml"/><Relationship Id="rId1" Type="http://schemas.openxmlformats.org/officeDocument/2006/relationships/slideLayout" Target="../slideLayouts/slideLayout8.xml"/><Relationship Id="rId6" Type="http://schemas.openxmlformats.org/officeDocument/2006/relationships/slide" Target="slide10.xml"/><Relationship Id="rId11" Type="http://schemas.openxmlformats.org/officeDocument/2006/relationships/slide" Target="slide20.xml"/><Relationship Id="rId24" Type="http://schemas.openxmlformats.org/officeDocument/2006/relationships/slide" Target="slide38.xml"/><Relationship Id="rId32" Type="http://schemas.openxmlformats.org/officeDocument/2006/relationships/slide" Target="slide66.xml"/><Relationship Id="rId37" Type="http://schemas.openxmlformats.org/officeDocument/2006/relationships/slide" Target="slide56.xml"/><Relationship Id="rId40" Type="http://schemas.openxmlformats.org/officeDocument/2006/relationships/slide" Target="slide60.xml"/><Relationship Id="rId5" Type="http://schemas.openxmlformats.org/officeDocument/2006/relationships/slide" Target="slide8.xml"/><Relationship Id="rId15" Type="http://schemas.openxmlformats.org/officeDocument/2006/relationships/slide" Target="slide28.xml"/><Relationship Id="rId23" Type="http://schemas.openxmlformats.org/officeDocument/2006/relationships/slide" Target="slide34.xml"/><Relationship Id="rId28" Type="http://schemas.openxmlformats.org/officeDocument/2006/relationships/slide" Target="slide44.xml"/><Relationship Id="rId36" Type="http://schemas.openxmlformats.org/officeDocument/2006/relationships/slide" Target="slide70.xml"/><Relationship Id="rId10" Type="http://schemas.openxmlformats.org/officeDocument/2006/relationships/slide" Target="slide18.xml"/><Relationship Id="rId19" Type="http://schemas.openxmlformats.org/officeDocument/2006/relationships/slide" Target="slide76.xml"/><Relationship Id="rId31" Type="http://schemas.openxmlformats.org/officeDocument/2006/relationships/slide" Target="slide50.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6.xml"/><Relationship Id="rId22" Type="http://schemas.openxmlformats.org/officeDocument/2006/relationships/slide" Target="slide36.xml"/><Relationship Id="rId27" Type="http://schemas.openxmlformats.org/officeDocument/2006/relationships/slide" Target="slide42.xml"/><Relationship Id="rId30" Type="http://schemas.openxmlformats.org/officeDocument/2006/relationships/slide" Target="slide48.xml"/><Relationship Id="rId35" Type="http://schemas.openxmlformats.org/officeDocument/2006/relationships/slide" Target="slide6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504095707"/>
              </p:ext>
            </p:extLst>
          </p:nvPr>
        </p:nvGraphicFramePr>
        <p:xfrm>
          <a:off x="0" y="0"/>
          <a:ext cx="9144000" cy="6844308"/>
        </p:xfrm>
        <a:graphic>
          <a:graphicData uri="http://schemas.openxmlformats.org/drawingml/2006/table">
            <a:tbl>
              <a:tblPr firstRow="1" bandRow="1">
                <a:tableStyleId>{D7AC3CCA-C797-4891-BE02-D94E43425B78}</a:tableStyleId>
              </a:tblPr>
              <a:tblGrid>
                <a:gridCol w="1524000"/>
                <a:gridCol w="1524000"/>
                <a:gridCol w="1524000"/>
                <a:gridCol w="1524000"/>
                <a:gridCol w="1524000"/>
                <a:gridCol w="1524000"/>
              </a:tblGrid>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What</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4"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5"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6"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43558">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Who</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7"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8"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9"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0"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1"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Where</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2"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3"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4"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5"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6"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How many\much</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7"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8"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19"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0"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1"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Pictures</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2"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3"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4"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5"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6"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Author</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7"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8"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29"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0"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1"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Black Box</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2"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3"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4"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5"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6"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r h="857250">
                <a:tc>
                  <a:txBody>
                    <a:bodyPr/>
                    <a:lstStyle/>
                    <a:p>
                      <a:pPr algn="ctr"/>
                      <a:r>
                        <a:rPr lang="en-US" b="1" dirty="0" smtClean="0">
                          <a:solidFill>
                            <a:schemeClr val="bg1">
                              <a:lumMod val="95000"/>
                            </a:schemeClr>
                          </a:solidFill>
                          <a:effectLst>
                            <a:outerShdw blurRad="38100" dist="38100" dir="2700000" algn="tl">
                              <a:srgbClr val="000000">
                                <a:alpha val="43137"/>
                              </a:srgbClr>
                            </a:outerShdw>
                          </a:effectLst>
                        </a:rPr>
                        <a:t>Chronological order</a:t>
                      </a:r>
                      <a:endParaRPr lang="ru-RU" b="1" dirty="0">
                        <a:solidFill>
                          <a:schemeClr val="bg1">
                            <a:lumMod val="95000"/>
                          </a:schemeClr>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7" action="ppaction://hlinksldjump"/>
                        </a:rPr>
                        <a:t>100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8" action="ppaction://hlinksldjump"/>
                        </a:rPr>
                        <a:t>200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39" action="ppaction://hlinksldjump"/>
                        </a:rPr>
                        <a:t>300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40" action="ppaction://hlinksldjump"/>
                        </a:rPr>
                        <a:t>400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c>
                  <a:txBody>
                    <a:bodyPr/>
                    <a:lstStyle/>
                    <a:p>
                      <a:pPr algn="ctr"/>
                      <a:r>
                        <a:rPr lang="en-US" b="1" dirty="0" smtClean="0">
                          <a:solidFill>
                            <a:srgbClr val="FFFF00"/>
                          </a:solidFill>
                          <a:effectLst>
                            <a:outerShdw blurRad="38100" dist="38100" dir="2700000" algn="tl">
                              <a:srgbClr val="000000">
                                <a:alpha val="43137"/>
                              </a:srgbClr>
                            </a:outerShdw>
                          </a:effectLst>
                          <a:hlinkClick r:id="rId41" action="ppaction://hlinksldjump"/>
                        </a:rPr>
                        <a:t>500</a:t>
                      </a:r>
                      <a:endParaRPr lang="ru-RU" b="1" dirty="0">
                        <a:solidFill>
                          <a:srgbClr val="FFFF00"/>
                        </a:solidFill>
                        <a:effectLst>
                          <a:outerShdw blurRad="38100" dist="38100" dir="2700000" algn="tl">
                            <a:srgbClr val="000000">
                              <a:alpha val="43137"/>
                            </a:srgbClr>
                          </a:outerShdw>
                        </a:effectLst>
                      </a:endParaRPr>
                    </a:p>
                  </a:txBody>
                  <a:tcPr anchor="ctr" anchorCtr="1">
                    <a:gradFill flip="none" rotWithShape="1">
                      <a:gsLst>
                        <a:gs pos="93751">
                          <a:srgbClr val="0067C9"/>
                        </a:gs>
                        <a:gs pos="86675">
                          <a:srgbClr val="0073D4"/>
                        </a:gs>
                        <a:gs pos="0">
                          <a:srgbClr val="03D4A8"/>
                        </a:gs>
                        <a:gs pos="25000">
                          <a:srgbClr val="21D6E0"/>
                        </a:gs>
                        <a:gs pos="75000">
                          <a:srgbClr val="0087E6"/>
                        </a:gs>
                        <a:gs pos="100000">
                          <a:schemeClr val="tx2">
                            <a:lumMod val="50000"/>
                          </a:schemeClr>
                        </a:gs>
                      </a:gsLst>
                      <a:path path="shape">
                        <a:fillToRect l="50000" t="50000" r="50000" b="50000"/>
                      </a:path>
                      <a:tileRect/>
                    </a:gradFill>
                  </a:tcPr>
                </a:tc>
              </a:tr>
            </a:tbl>
          </a:graphicData>
        </a:graphic>
      </p:graphicFrame>
    </p:spTree>
    <p:extLst>
      <p:ext uri="{BB962C8B-B14F-4D97-AF65-F5344CB8AC3E}">
        <p14:creationId xmlns:p14="http://schemas.microsoft.com/office/powerpoint/2010/main" val="41244448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do both Jane and Tom enjoy doing?</a:t>
            </a:r>
            <a:endParaRPr lang="ru-RU" dirty="0"/>
          </a:p>
        </p:txBody>
      </p:sp>
    </p:spTree>
    <p:extLst>
      <p:ext uri="{BB962C8B-B14F-4D97-AF65-F5344CB8AC3E}">
        <p14:creationId xmlns:p14="http://schemas.microsoft.com/office/powerpoint/2010/main" val="1548643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They both like reading fiction</a:t>
            </a:r>
            <a:endParaRPr lang="ru-RU" dirty="0"/>
          </a:p>
        </p:txBody>
      </p:sp>
    </p:spTree>
    <p:extLst>
      <p:ext uri="{BB962C8B-B14F-4D97-AF65-F5344CB8AC3E}">
        <p14:creationId xmlns:p14="http://schemas.microsoft.com/office/powerpoint/2010/main" val="922688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 is the law student in London?</a:t>
            </a:r>
            <a:endParaRPr lang="ru-RU" dirty="0"/>
          </a:p>
        </p:txBody>
      </p:sp>
    </p:spTree>
    <p:extLst>
      <p:ext uri="{BB962C8B-B14F-4D97-AF65-F5344CB8AC3E}">
        <p14:creationId xmlns:p14="http://schemas.microsoft.com/office/powerpoint/2010/main" val="3785002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Tom </a:t>
            </a:r>
            <a:r>
              <a:rPr lang="en-US" dirty="0" err="1"/>
              <a:t>Lefroy</a:t>
            </a:r>
            <a:endParaRPr lang="ru-RU" dirty="0"/>
          </a:p>
        </p:txBody>
      </p:sp>
    </p:spTree>
    <p:extLst>
      <p:ext uri="{BB962C8B-B14F-4D97-AF65-F5344CB8AC3E}">
        <p14:creationId xmlns:p14="http://schemas.microsoft.com/office/powerpoint/2010/main" val="2296344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Who looked </a:t>
            </a:r>
            <a:r>
              <a:rPr lang="en-US" dirty="0"/>
              <a:t>for somebody under a </a:t>
            </a:r>
            <a:r>
              <a:rPr lang="en-US" dirty="0" smtClean="0"/>
              <a:t>sofa?</a:t>
            </a:r>
            <a:endParaRPr lang="ru-RU" dirty="0"/>
          </a:p>
        </p:txBody>
      </p:sp>
    </p:spTree>
    <p:extLst>
      <p:ext uri="{BB962C8B-B14F-4D97-AF65-F5344CB8AC3E}">
        <p14:creationId xmlns:p14="http://schemas.microsoft.com/office/powerpoint/2010/main" val="120425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Clara</a:t>
            </a:r>
            <a:br>
              <a:rPr lang="en-US" dirty="0"/>
            </a:br>
            <a:endParaRPr lang="ru-RU" dirty="0"/>
          </a:p>
        </p:txBody>
      </p:sp>
    </p:spTree>
    <p:extLst>
      <p:ext uri="{BB962C8B-B14F-4D97-AF65-F5344CB8AC3E}">
        <p14:creationId xmlns:p14="http://schemas.microsoft.com/office/powerpoint/2010/main" val="30025239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Who feels upset by information from the past?</a:t>
            </a:r>
            <a:endParaRPr lang="ru-RU" dirty="0"/>
          </a:p>
        </p:txBody>
      </p:sp>
    </p:spTree>
    <p:extLst>
      <p:ext uri="{BB962C8B-B14F-4D97-AF65-F5344CB8AC3E}">
        <p14:creationId xmlns:p14="http://schemas.microsoft.com/office/powerpoint/2010/main" val="288898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Lady </a:t>
            </a:r>
            <a:r>
              <a:rPr lang="en-US" dirty="0" err="1"/>
              <a:t>Dedlock</a:t>
            </a:r>
            <a:endParaRPr lang="ru-RU" dirty="0"/>
          </a:p>
        </p:txBody>
      </p:sp>
    </p:spTree>
    <p:extLst>
      <p:ext uri="{BB962C8B-B14F-4D97-AF65-F5344CB8AC3E}">
        <p14:creationId xmlns:p14="http://schemas.microsoft.com/office/powerpoint/2010/main" val="620107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en-US" dirty="0" smtClean="0"/>
              <a:t>Who </a:t>
            </a:r>
            <a:r>
              <a:rPr lang="en-US" dirty="0"/>
              <a:t>gives these things to </a:t>
            </a:r>
            <a:r>
              <a:rPr lang="en-US" dirty="0" smtClean="0"/>
              <a:t>whom?</a:t>
            </a:r>
            <a:br>
              <a:rPr lang="en-US" dirty="0" smtClean="0"/>
            </a:br>
            <a:r>
              <a:rPr lang="en-US" dirty="0"/>
              <a:t>a news about Juliet</a:t>
            </a:r>
            <a:br>
              <a:rPr lang="en-US" dirty="0"/>
            </a:br>
            <a:r>
              <a:rPr lang="en-US" dirty="0"/>
              <a:t>b gold</a:t>
            </a:r>
            <a:br>
              <a:rPr lang="en-US" dirty="0"/>
            </a:br>
            <a:r>
              <a:rPr lang="en-US" dirty="0"/>
              <a:t>c poison</a:t>
            </a:r>
            <a:br>
              <a:rPr lang="en-US" dirty="0"/>
            </a:br>
            <a:r>
              <a:rPr lang="en-US" dirty="0"/>
              <a:t>d a letter for Romeo</a:t>
            </a:r>
            <a:br>
              <a:rPr lang="en-US" dirty="0"/>
            </a:br>
            <a:r>
              <a:rPr lang="en-US" dirty="0"/>
              <a:t>e a letter for Lord Montagu</a:t>
            </a:r>
            <a:r>
              <a:rPr lang="ru-RU" dirty="0"/>
              <a:t/>
            </a:r>
            <a:br>
              <a:rPr lang="ru-RU" dirty="0"/>
            </a:br>
            <a:endParaRPr lang="ru-RU" dirty="0"/>
          </a:p>
        </p:txBody>
      </p:sp>
    </p:spTree>
    <p:extLst>
      <p:ext uri="{BB962C8B-B14F-4D97-AF65-F5344CB8AC3E}">
        <p14:creationId xmlns:p14="http://schemas.microsoft.com/office/powerpoint/2010/main" val="1750288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a Balthasar to Romeo</a:t>
            </a:r>
            <a:br>
              <a:rPr lang="en-US" dirty="0"/>
            </a:br>
            <a:r>
              <a:rPr lang="en-US" dirty="0"/>
              <a:t>b Romeo to the doctor</a:t>
            </a:r>
            <a:br>
              <a:rPr lang="en-US" dirty="0"/>
            </a:br>
            <a:r>
              <a:rPr lang="en-US" dirty="0"/>
              <a:t>c The doctor to Romeo</a:t>
            </a:r>
            <a:br>
              <a:rPr lang="en-US" dirty="0"/>
            </a:br>
            <a:r>
              <a:rPr lang="en-US" dirty="0"/>
              <a:t>d Friar Laurence to Friar John</a:t>
            </a:r>
            <a:br>
              <a:rPr lang="en-US" dirty="0"/>
            </a:br>
            <a:r>
              <a:rPr lang="en-US" dirty="0"/>
              <a:t>e Balthasar to the Prince</a:t>
            </a:r>
            <a:br>
              <a:rPr lang="en-US" dirty="0"/>
            </a:br>
            <a:endParaRPr lang="ru-RU" dirty="0"/>
          </a:p>
        </p:txBody>
      </p:sp>
    </p:spTree>
    <p:extLst>
      <p:ext uri="{BB962C8B-B14F-4D97-AF65-F5344CB8AC3E}">
        <p14:creationId xmlns:p14="http://schemas.microsoft.com/office/powerpoint/2010/main" val="4068286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What job did Jarndyce offer Esther?</a:t>
            </a:r>
            <a:br>
              <a:rPr lang="en-US" dirty="0"/>
            </a:br>
            <a:endParaRPr lang="ru-RU" dirty="0"/>
          </a:p>
        </p:txBody>
      </p:sp>
    </p:spTree>
    <p:extLst>
      <p:ext uri="{BB962C8B-B14F-4D97-AF65-F5344CB8AC3E}">
        <p14:creationId xmlns:p14="http://schemas.microsoft.com/office/powerpoint/2010/main" val="1900750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Who likes American musicals?</a:t>
            </a:r>
            <a:endParaRPr lang="ru-RU" dirty="0"/>
          </a:p>
        </p:txBody>
      </p:sp>
    </p:spTree>
    <p:extLst>
      <p:ext uri="{BB962C8B-B14F-4D97-AF65-F5344CB8AC3E}">
        <p14:creationId xmlns:p14="http://schemas.microsoft.com/office/powerpoint/2010/main" val="3374616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Nancy Chu</a:t>
            </a:r>
            <a:endParaRPr lang="ru-RU" dirty="0"/>
          </a:p>
        </p:txBody>
      </p:sp>
    </p:spTree>
    <p:extLst>
      <p:ext uri="{BB962C8B-B14F-4D97-AF65-F5344CB8AC3E}">
        <p14:creationId xmlns:p14="http://schemas.microsoft.com/office/powerpoint/2010/main" val="255407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Where does Romeo leave </a:t>
            </a:r>
            <a:r>
              <a:rPr lang="en-US" dirty="0"/>
              <a:t>for </a:t>
            </a:r>
            <a:r>
              <a:rPr lang="en-US" dirty="0" smtClean="0"/>
              <a:t>early </a:t>
            </a:r>
            <a:r>
              <a:rPr lang="en-US" dirty="0"/>
              <a:t>in the </a:t>
            </a:r>
            <a:r>
              <a:rPr lang="en-US" dirty="0" smtClean="0"/>
              <a:t>morning?</a:t>
            </a:r>
            <a:endParaRPr lang="ru-RU" dirty="0"/>
          </a:p>
        </p:txBody>
      </p:sp>
    </p:spTree>
    <p:extLst>
      <p:ext uri="{BB962C8B-B14F-4D97-AF65-F5344CB8AC3E}">
        <p14:creationId xmlns:p14="http://schemas.microsoft.com/office/powerpoint/2010/main" val="228557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Romeo leaves for Mantua early in the morning</a:t>
            </a:r>
            <a:endParaRPr lang="ru-RU" dirty="0"/>
          </a:p>
        </p:txBody>
      </p:sp>
    </p:spTree>
    <p:extLst>
      <p:ext uri="{BB962C8B-B14F-4D97-AF65-F5344CB8AC3E}">
        <p14:creationId xmlns:p14="http://schemas.microsoft.com/office/powerpoint/2010/main" val="308841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Where is Judge </a:t>
            </a:r>
            <a:r>
              <a:rPr lang="en-US" dirty="0" err="1"/>
              <a:t>Langlois</a:t>
            </a:r>
            <a:r>
              <a:rPr lang="en-US" dirty="0"/>
              <a:t> sending Tom to?</a:t>
            </a:r>
            <a:br>
              <a:rPr lang="en-US" dirty="0"/>
            </a:br>
            <a:endParaRPr lang="ru-RU" dirty="0"/>
          </a:p>
        </p:txBody>
      </p:sp>
    </p:spTree>
    <p:extLst>
      <p:ext uri="{BB962C8B-B14F-4D97-AF65-F5344CB8AC3E}">
        <p14:creationId xmlns:p14="http://schemas.microsoft.com/office/powerpoint/2010/main" val="15335651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To </a:t>
            </a:r>
            <a:r>
              <a:rPr lang="en-US" dirty="0"/>
              <a:t>Tom’s other relatives in Hampshire</a:t>
            </a:r>
            <a:endParaRPr lang="ru-RU" dirty="0"/>
          </a:p>
        </p:txBody>
      </p:sp>
    </p:spTree>
    <p:extLst>
      <p:ext uri="{BB962C8B-B14F-4D97-AF65-F5344CB8AC3E}">
        <p14:creationId xmlns:p14="http://schemas.microsoft.com/office/powerpoint/2010/main" val="3297148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Where did the </a:t>
            </a:r>
            <a:r>
              <a:rPr lang="en-US" dirty="0"/>
              <a:t>TARDIS </a:t>
            </a:r>
            <a:r>
              <a:rPr lang="en-US" dirty="0" smtClean="0"/>
              <a:t>land?</a:t>
            </a:r>
            <a:endParaRPr lang="ru-RU" dirty="0"/>
          </a:p>
        </p:txBody>
      </p:sp>
    </p:spTree>
    <p:extLst>
      <p:ext uri="{BB962C8B-B14F-4D97-AF65-F5344CB8AC3E}">
        <p14:creationId xmlns:p14="http://schemas.microsoft.com/office/powerpoint/2010/main" val="31945877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 </a:t>
            </a:r>
            <a:r>
              <a:rPr lang="en-US" dirty="0"/>
              <a:t>Bristol</a:t>
            </a:r>
            <a:endParaRPr lang="ru-RU" dirty="0"/>
          </a:p>
        </p:txBody>
      </p:sp>
    </p:spTree>
    <p:extLst>
      <p:ext uri="{BB962C8B-B14F-4D97-AF65-F5344CB8AC3E}">
        <p14:creationId xmlns:p14="http://schemas.microsoft.com/office/powerpoint/2010/main" val="36786634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Where did Esther talk to Lady </a:t>
            </a:r>
            <a:r>
              <a:rPr lang="en-US" dirty="0" err="1"/>
              <a:t>Dedlock</a:t>
            </a:r>
            <a:r>
              <a:rPr lang="en-US" dirty="0"/>
              <a:t>? </a:t>
            </a:r>
            <a:endParaRPr lang="ru-RU" dirty="0"/>
          </a:p>
        </p:txBody>
      </p:sp>
    </p:spTree>
    <p:extLst>
      <p:ext uri="{BB962C8B-B14F-4D97-AF65-F5344CB8AC3E}">
        <p14:creationId xmlns:p14="http://schemas.microsoft.com/office/powerpoint/2010/main" val="23898380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On a pretty seat under a tree in the gardens of</a:t>
            </a:r>
            <a:br>
              <a:rPr lang="en-US" dirty="0"/>
            </a:br>
            <a:r>
              <a:rPr lang="en-US" dirty="0" err="1"/>
              <a:t>Mr</a:t>
            </a:r>
            <a:r>
              <a:rPr lang="en-US" dirty="0"/>
              <a:t> </a:t>
            </a:r>
            <a:r>
              <a:rPr lang="en-US" dirty="0" err="1"/>
              <a:t>Boythorn’s</a:t>
            </a:r>
            <a:r>
              <a:rPr lang="en-US" dirty="0"/>
              <a:t> house</a:t>
            </a:r>
            <a:endParaRPr lang="ru-RU" dirty="0"/>
          </a:p>
        </p:txBody>
      </p:sp>
    </p:spTree>
    <p:extLst>
      <p:ext uri="{BB962C8B-B14F-4D97-AF65-F5344CB8AC3E}">
        <p14:creationId xmlns:p14="http://schemas.microsoft.com/office/powerpoint/2010/main" val="2172190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job of housekeeper</a:t>
            </a:r>
            <a:endParaRPr lang="ru-RU" dirty="0"/>
          </a:p>
        </p:txBody>
      </p:sp>
    </p:spTree>
    <p:extLst>
      <p:ext uri="{BB962C8B-B14F-4D97-AF65-F5344CB8AC3E}">
        <p14:creationId xmlns:p14="http://schemas.microsoft.com/office/powerpoint/2010/main" val="11330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Where did </a:t>
            </a:r>
            <a:r>
              <a:rPr lang="en-US" dirty="0" err="1"/>
              <a:t>Mr</a:t>
            </a:r>
            <a:r>
              <a:rPr lang="en-US" dirty="0"/>
              <a:t> McCourt go to have doctorate?</a:t>
            </a:r>
            <a:endParaRPr lang="ru-RU" dirty="0"/>
          </a:p>
        </p:txBody>
      </p:sp>
    </p:spTree>
    <p:extLst>
      <p:ext uri="{BB962C8B-B14F-4D97-AF65-F5344CB8AC3E}">
        <p14:creationId xmlns:p14="http://schemas.microsoft.com/office/powerpoint/2010/main" val="24192821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To Trinity College in Dublin, Ireland</a:t>
            </a:r>
            <a:endParaRPr lang="ru-RU" dirty="0"/>
          </a:p>
        </p:txBody>
      </p:sp>
    </p:spTree>
    <p:extLst>
      <p:ext uri="{BB962C8B-B14F-4D97-AF65-F5344CB8AC3E}">
        <p14:creationId xmlns:p14="http://schemas.microsoft.com/office/powerpoint/2010/main" val="2849358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754937"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006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48880"/>
            <a:ext cx="8229600" cy="1143000"/>
          </a:xfrm>
        </p:spPr>
        <p:txBody>
          <a:bodyPr>
            <a:normAutofit fontScale="90000"/>
          </a:bodyPr>
          <a:lstStyle/>
          <a:p>
            <a:r>
              <a:rPr lang="en-US" dirty="0" smtClean="0"/>
              <a:t>It’s from the book Bleak House. </a:t>
            </a:r>
            <a:r>
              <a:rPr lang="en-US" dirty="0" err="1" smtClean="0"/>
              <a:t>Mr</a:t>
            </a:r>
            <a:r>
              <a:rPr lang="en-US" dirty="0" smtClean="0"/>
              <a:t> </a:t>
            </a:r>
            <a:r>
              <a:rPr lang="en-US" dirty="0" err="1" smtClean="0"/>
              <a:t>Tulkinghorn</a:t>
            </a:r>
            <a:r>
              <a:rPr lang="en-US" dirty="0" smtClean="0"/>
              <a:t> comes to </a:t>
            </a:r>
            <a:r>
              <a:rPr lang="en-US" dirty="0" err="1" smtClean="0"/>
              <a:t>Krook</a:t>
            </a:r>
            <a:r>
              <a:rPr lang="en-US" dirty="0" smtClean="0"/>
              <a:t> and </a:t>
            </a:r>
            <a:r>
              <a:rPr lang="en-US" dirty="0" err="1" smtClean="0"/>
              <a:t>disovers</a:t>
            </a:r>
            <a:r>
              <a:rPr lang="en-US" dirty="0" smtClean="0"/>
              <a:t> that Nemo has been dead and he goes to the hall, shouts and sends for Miss Flite out for a doctor. </a:t>
            </a:r>
            <a:r>
              <a:rPr lang="en-US" dirty="0" err="1" smtClean="0"/>
              <a:t>Krook</a:t>
            </a:r>
            <a:r>
              <a:rPr lang="en-US" dirty="0" smtClean="0"/>
              <a:t> </a:t>
            </a:r>
            <a:r>
              <a:rPr lang="en-US" dirty="0" err="1" smtClean="0"/>
              <a:t>examins</a:t>
            </a:r>
            <a:r>
              <a:rPr lang="en-US" dirty="0" smtClean="0"/>
              <a:t> Nemo’s suitcase and finds letters</a:t>
            </a:r>
            <a:endParaRPr lang="ru-RU" dirty="0"/>
          </a:p>
        </p:txBody>
      </p:sp>
    </p:spTree>
    <p:extLst>
      <p:ext uri="{BB962C8B-B14F-4D97-AF65-F5344CB8AC3E}">
        <p14:creationId xmlns:p14="http://schemas.microsoft.com/office/powerpoint/2010/main" val="2519520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663" y="358775"/>
            <a:ext cx="3876675" cy="613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72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It’s from the book Becoming Jane. Cassandra knows that Robert </a:t>
            </a:r>
            <a:r>
              <a:rPr lang="en-US" dirty="0" err="1" smtClean="0"/>
              <a:t>Fowle</a:t>
            </a:r>
            <a:r>
              <a:rPr lang="en-US" dirty="0" smtClean="0"/>
              <a:t> is dead. Her mother tries to console her</a:t>
            </a:r>
            <a:endParaRPr lang="ru-RU" dirty="0"/>
          </a:p>
        </p:txBody>
      </p:sp>
    </p:spTree>
    <p:extLst>
      <p:ext uri="{BB962C8B-B14F-4D97-AF65-F5344CB8AC3E}">
        <p14:creationId xmlns:p14="http://schemas.microsoft.com/office/powerpoint/2010/main" val="3425783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908720"/>
            <a:ext cx="2688305" cy="327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1075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It’s from the book Teacher Man. </a:t>
            </a:r>
            <a:r>
              <a:rPr lang="en-US" dirty="0" err="1" smtClean="0"/>
              <a:t>Mr</a:t>
            </a:r>
            <a:r>
              <a:rPr lang="en-US" dirty="0" smtClean="0"/>
              <a:t> Frank Mc Court in the classroom, perhaps it is his first day at school</a:t>
            </a:r>
            <a:endParaRPr lang="ru-RU" dirty="0"/>
          </a:p>
        </p:txBody>
      </p:sp>
    </p:spTree>
    <p:extLst>
      <p:ext uri="{BB962C8B-B14F-4D97-AF65-F5344CB8AC3E}">
        <p14:creationId xmlns:p14="http://schemas.microsoft.com/office/powerpoint/2010/main" val="3100532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692696"/>
            <a:ext cx="4994891" cy="4027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12592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 is from the book Doctor Who, </a:t>
            </a:r>
            <a:r>
              <a:rPr lang="en-US" dirty="0" err="1" smtClean="0"/>
              <a:t>Flatline</a:t>
            </a:r>
            <a:r>
              <a:rPr lang="en-US" dirty="0" smtClean="0"/>
              <a:t>.</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3573016"/>
            <a:ext cx="7272808" cy="636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1686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two things does the Doctor always take with him?</a:t>
            </a:r>
            <a:endParaRPr lang="ru-RU" dirty="0"/>
          </a:p>
        </p:txBody>
      </p:sp>
    </p:spTree>
    <p:extLst>
      <p:ext uri="{BB962C8B-B14F-4D97-AF65-F5344CB8AC3E}">
        <p14:creationId xmlns:p14="http://schemas.microsoft.com/office/powerpoint/2010/main" val="1501739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3" y="188641"/>
            <a:ext cx="3168353" cy="4578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520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It’s from the book Romeo and Juliet. Paris, Tybalt, Romeo are dead in the Capulet’s vault. Juliet pushes the knife into her body because of the death of Romeo</a:t>
            </a:r>
            <a:endParaRPr lang="ru-RU" dirty="0"/>
          </a:p>
        </p:txBody>
      </p:sp>
    </p:spTree>
    <p:extLst>
      <p:ext uri="{BB962C8B-B14F-4D97-AF65-F5344CB8AC3E}">
        <p14:creationId xmlns:p14="http://schemas.microsoft.com/office/powerpoint/2010/main" val="28032780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700" dirty="0" smtClean="0"/>
              <a:t>He is </a:t>
            </a:r>
            <a:r>
              <a:rPr lang="en-US" sz="2700" dirty="0"/>
              <a:t>the most famous writer in the English language. He was born in 1564 and died in 1616 in Stratford-Upon-Avon, England. In his late twenties,  he went to London, where he began to write comedies,  tragedies and historical plays and achieved great fame.  His plays appealed to all social classes thanks to his vivid </a:t>
            </a:r>
            <a:r>
              <a:rPr lang="en-US" sz="2700" dirty="0" err="1"/>
              <a:t>characterisations</a:t>
            </a:r>
            <a:r>
              <a:rPr lang="en-US" sz="2700" dirty="0"/>
              <a:t> and his masterly use of the English language. Apart from being a playwright, he was also an   actor and a brilliant </a:t>
            </a:r>
            <a:r>
              <a:rPr lang="en-US" sz="2700" dirty="0" smtClean="0"/>
              <a:t>poet</a:t>
            </a:r>
            <a:r>
              <a:rPr lang="en-US" dirty="0"/>
              <a:t/>
            </a:r>
            <a:br>
              <a:rPr lang="en-US" dirty="0"/>
            </a:br>
            <a:endParaRPr lang="ru-RU" dirty="0"/>
          </a:p>
        </p:txBody>
      </p:sp>
    </p:spTree>
    <p:extLst>
      <p:ext uri="{BB962C8B-B14F-4D97-AF65-F5344CB8AC3E}">
        <p14:creationId xmlns:p14="http://schemas.microsoft.com/office/powerpoint/2010/main" val="25268017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William Shakespeare </a:t>
            </a:r>
            <a:endParaRPr lang="ru-RU" dirty="0"/>
          </a:p>
        </p:txBody>
      </p:sp>
    </p:spTree>
    <p:extLst>
      <p:ext uri="{BB962C8B-B14F-4D97-AF65-F5344CB8AC3E}">
        <p14:creationId xmlns:p14="http://schemas.microsoft.com/office/powerpoint/2010/main" val="27481448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2800" dirty="0"/>
              <a:t>She is a much-loved English novelist. Born in 1775 in the Hampshire countryside, she was the seventh child in a family of eight. Her father was a rector. </a:t>
            </a:r>
            <a:r>
              <a:rPr lang="en-US" sz="2800" dirty="0" smtClean="0"/>
              <a:t>She </a:t>
            </a:r>
            <a:r>
              <a:rPr lang="en-US" sz="2800" dirty="0"/>
              <a:t>started writing as a young teenager. </a:t>
            </a:r>
            <a:r>
              <a:rPr lang="en-US" sz="2800" dirty="0" smtClean="0"/>
              <a:t>She wrote </a:t>
            </a:r>
            <a:r>
              <a:rPr lang="en-US" sz="2800" dirty="0"/>
              <a:t>six major novels. Sense and Sensibility (1811), Pride and Prejudice (1813), Mansfield Park (1814) and Emma (1816)  were published during her lifetime, and Northanger </a:t>
            </a:r>
            <a:r>
              <a:rPr lang="en-US" sz="2800" dirty="0" err="1"/>
              <a:t>Abbeyand</a:t>
            </a:r>
            <a:r>
              <a:rPr lang="en-US" sz="2800" dirty="0"/>
              <a:t> Persuasion were published in 1818 after her </a:t>
            </a:r>
            <a:r>
              <a:rPr lang="en-US" sz="2800" dirty="0" smtClean="0"/>
              <a:t>death</a:t>
            </a:r>
            <a:r>
              <a:rPr lang="en-US" sz="2800" dirty="0"/>
              <a:t/>
            </a:r>
            <a:br>
              <a:rPr lang="en-US" sz="2800" dirty="0"/>
            </a:br>
            <a:endParaRPr lang="ru-RU" sz="2800" dirty="0"/>
          </a:p>
        </p:txBody>
      </p:sp>
    </p:spTree>
    <p:extLst>
      <p:ext uri="{BB962C8B-B14F-4D97-AF65-F5344CB8AC3E}">
        <p14:creationId xmlns:p14="http://schemas.microsoft.com/office/powerpoint/2010/main" val="41340314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Jane Austen</a:t>
            </a:r>
            <a:endParaRPr lang="ru-RU" dirty="0"/>
          </a:p>
        </p:txBody>
      </p:sp>
    </p:spTree>
    <p:extLst>
      <p:ext uri="{BB962C8B-B14F-4D97-AF65-F5344CB8AC3E}">
        <p14:creationId xmlns:p14="http://schemas.microsoft.com/office/powerpoint/2010/main" val="15534939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In 1997, </a:t>
            </a:r>
            <a:r>
              <a:rPr lang="en-US" dirty="0" smtClean="0"/>
              <a:t>he received </a:t>
            </a:r>
            <a:r>
              <a:rPr lang="en-US" dirty="0"/>
              <a:t>the Pulitzer Prize for his book Angela’s Ashes. The novel, which describes his childhood in Ireland, came out when he was 66 years old. Before becoming a published author, </a:t>
            </a:r>
            <a:r>
              <a:rPr lang="en-US" dirty="0" smtClean="0"/>
              <a:t>he </a:t>
            </a:r>
            <a:r>
              <a:rPr lang="en-US" dirty="0"/>
              <a:t>was a teacher. </a:t>
            </a:r>
            <a:br>
              <a:rPr lang="en-US" dirty="0"/>
            </a:br>
            <a:endParaRPr lang="ru-RU" dirty="0"/>
          </a:p>
        </p:txBody>
      </p:sp>
    </p:spTree>
    <p:extLst>
      <p:ext uri="{BB962C8B-B14F-4D97-AF65-F5344CB8AC3E}">
        <p14:creationId xmlns:p14="http://schemas.microsoft.com/office/powerpoint/2010/main" val="36112269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Frank McCourt </a:t>
            </a:r>
            <a:endParaRPr lang="ru-RU" dirty="0"/>
          </a:p>
        </p:txBody>
      </p:sp>
    </p:spTree>
    <p:extLst>
      <p:ext uri="{BB962C8B-B14F-4D97-AF65-F5344CB8AC3E}">
        <p14:creationId xmlns:p14="http://schemas.microsoft.com/office/powerpoint/2010/main" val="32089678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sz="2200" dirty="0" smtClean="0"/>
              <a:t>He was </a:t>
            </a:r>
            <a:r>
              <a:rPr lang="en-US" sz="2200" dirty="0"/>
              <a:t>born in 1812 in Portsmouth, England.  His childhood was not a very happy one. His father was imprisoned for debt and the twelve-year-old </a:t>
            </a:r>
            <a:r>
              <a:rPr lang="en-US" sz="2200" dirty="0" smtClean="0"/>
              <a:t>was </a:t>
            </a:r>
            <a:r>
              <a:rPr lang="en-US" sz="2200" dirty="0"/>
              <a:t>sent to work in a factory. The experience had a profound effect on him, and throughout his life </a:t>
            </a:r>
            <a:r>
              <a:rPr lang="en-US" sz="2200" dirty="0" smtClean="0"/>
              <a:t>he </a:t>
            </a:r>
            <a:r>
              <a:rPr lang="en-US" sz="2200" dirty="0"/>
              <a:t>had a fear of the lack of money and this drove him to undertake increasingly debilitating workloads. Despite receiving little formal education, he worked hard, first as a solicitor’s clerk and then as a parliamentary reporter. </a:t>
            </a:r>
            <a:r>
              <a:rPr lang="en-US" sz="2200" dirty="0" smtClean="0"/>
              <a:t>He </a:t>
            </a:r>
            <a:r>
              <a:rPr lang="en-US" sz="2200" dirty="0"/>
              <a:t>followed his first book, The Pickwick Papers (</a:t>
            </a:r>
            <a:r>
              <a:rPr lang="en-US" sz="2200" dirty="0" smtClean="0"/>
              <a:t>1836), </a:t>
            </a:r>
            <a:r>
              <a:rPr lang="en-US" sz="2200" dirty="0"/>
              <a:t>with the classics Oliver Twist (1839) and A Christmas Carol (1843), both of which have been made into films. Towards the end of his life his novels became increasingly </a:t>
            </a:r>
            <a:r>
              <a:rPr lang="en-US" sz="2200" dirty="0" err="1"/>
              <a:t>sombre</a:t>
            </a:r>
            <a:r>
              <a:rPr lang="en-US" sz="2200" dirty="0"/>
              <a:t>, full of biting social criticism and savage comedy. Bleak House (1853),  Hard Times (1854) and Little </a:t>
            </a:r>
            <a:r>
              <a:rPr lang="en-US" sz="2200" dirty="0" err="1"/>
              <a:t>Dorrit</a:t>
            </a:r>
            <a:r>
              <a:rPr lang="en-US" sz="2200" dirty="0"/>
              <a:t> (1857) are examples of this change of mood. </a:t>
            </a:r>
            <a:r>
              <a:rPr lang="en-US" sz="2200" dirty="0" smtClean="0"/>
              <a:t>He </a:t>
            </a:r>
            <a:r>
              <a:rPr lang="en-US" sz="2200" dirty="0"/>
              <a:t>was married to Catherine Hogarth, but separated from her in 1858. They had ten children. </a:t>
            </a:r>
            <a:r>
              <a:rPr lang="en-US" sz="2200" dirty="0" smtClean="0"/>
              <a:t>He </a:t>
            </a:r>
            <a:r>
              <a:rPr lang="en-US" sz="2200" dirty="0"/>
              <a:t>died in 1870, and despite his insistence that he wanted a normal, quiet family funeral, was buried in Poet’s Corner in Westminster Abbey in </a:t>
            </a:r>
            <a:r>
              <a:rPr lang="en-US" sz="2200" dirty="0" smtClean="0"/>
              <a:t>London</a:t>
            </a:r>
            <a:r>
              <a:rPr lang="en-US" dirty="0"/>
              <a:t/>
            </a:r>
            <a:br>
              <a:rPr lang="en-US" dirty="0"/>
            </a:br>
            <a:endParaRPr lang="ru-RU" dirty="0"/>
          </a:p>
        </p:txBody>
      </p:sp>
    </p:spTree>
    <p:extLst>
      <p:ext uri="{BB962C8B-B14F-4D97-AF65-F5344CB8AC3E}">
        <p14:creationId xmlns:p14="http://schemas.microsoft.com/office/powerpoint/2010/main" val="3115308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Charles Dickens</a:t>
            </a:r>
            <a:endParaRPr lang="ru-RU" dirty="0"/>
          </a:p>
        </p:txBody>
      </p:sp>
    </p:spTree>
    <p:extLst>
      <p:ext uri="{BB962C8B-B14F-4D97-AF65-F5344CB8AC3E}">
        <p14:creationId xmlns:p14="http://schemas.microsoft.com/office/powerpoint/2010/main" val="720619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Sonic </a:t>
            </a:r>
            <a:r>
              <a:rPr lang="en-US" dirty="0"/>
              <a:t>screwdriver, psychic paper</a:t>
            </a:r>
            <a:br>
              <a:rPr lang="en-US" dirty="0"/>
            </a:br>
            <a:endParaRPr lang="ru-RU" dirty="0"/>
          </a:p>
        </p:txBody>
      </p:sp>
    </p:spTree>
    <p:extLst>
      <p:ext uri="{BB962C8B-B14F-4D97-AF65-F5344CB8AC3E}">
        <p14:creationId xmlns:p14="http://schemas.microsoft.com/office/powerpoint/2010/main" val="32788606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He has </a:t>
            </a:r>
            <a:r>
              <a:rPr lang="en-US" dirty="0"/>
              <a:t>written for the UK TV </a:t>
            </a:r>
            <a:r>
              <a:rPr lang="en-US" dirty="0" err="1"/>
              <a:t>programmes</a:t>
            </a:r>
            <a:r>
              <a:rPr lang="en-US" dirty="0"/>
              <a:t> Being Human and Dirk Gently and for series 8, 9 and 10 of Doctor Who. In series 8 he wrote Mummy on the Orient Express and </a:t>
            </a:r>
            <a:r>
              <a:rPr lang="en-US" dirty="0" err="1"/>
              <a:t>Flatline</a:t>
            </a:r>
            <a:endParaRPr lang="ru-RU" dirty="0"/>
          </a:p>
        </p:txBody>
      </p:sp>
    </p:spTree>
    <p:extLst>
      <p:ext uri="{BB962C8B-B14F-4D97-AF65-F5344CB8AC3E}">
        <p14:creationId xmlns:p14="http://schemas.microsoft.com/office/powerpoint/2010/main" val="229981496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Jamie Mathieson </a:t>
            </a:r>
            <a:endParaRPr lang="ru-RU" dirty="0"/>
          </a:p>
        </p:txBody>
      </p:sp>
    </p:spTree>
    <p:extLst>
      <p:ext uri="{BB962C8B-B14F-4D97-AF65-F5344CB8AC3E}">
        <p14:creationId xmlns:p14="http://schemas.microsoft.com/office/powerpoint/2010/main" val="33987483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2700" dirty="0"/>
              <a:t>a Esther sees Lady </a:t>
            </a:r>
            <a:r>
              <a:rPr lang="en-US" sz="2700" dirty="0" err="1"/>
              <a:t>Dedlock</a:t>
            </a:r>
            <a:r>
              <a:rPr lang="en-US" sz="2700" dirty="0"/>
              <a:t> for the first time in church.</a:t>
            </a:r>
            <a:br>
              <a:rPr lang="en-US" sz="2700" dirty="0"/>
            </a:br>
            <a:r>
              <a:rPr lang="en-US" sz="2700" dirty="0"/>
              <a:t>b </a:t>
            </a:r>
            <a:r>
              <a:rPr lang="en-US" sz="2700" dirty="0" err="1"/>
              <a:t>Tulkinghorn</a:t>
            </a:r>
            <a:r>
              <a:rPr lang="en-US" sz="2700" dirty="0"/>
              <a:t> finds Nemo dead in his bed.</a:t>
            </a:r>
            <a:br>
              <a:rPr lang="en-US" sz="2700" dirty="0"/>
            </a:br>
            <a:r>
              <a:rPr lang="en-US" sz="2700" dirty="0"/>
              <a:t>c Lady </a:t>
            </a:r>
            <a:r>
              <a:rPr lang="en-US" sz="2700" dirty="0" err="1"/>
              <a:t>Dedlock</a:t>
            </a:r>
            <a:r>
              <a:rPr lang="en-US" sz="2700" dirty="0"/>
              <a:t> leaves her house for the last time.</a:t>
            </a:r>
            <a:br>
              <a:rPr lang="en-US" sz="2700" dirty="0"/>
            </a:br>
            <a:r>
              <a:rPr lang="en-US" sz="2700" dirty="0"/>
              <a:t>d Esther agrees to marry </a:t>
            </a:r>
            <a:r>
              <a:rPr lang="en-US" sz="2700" dirty="0" err="1"/>
              <a:t>Mr</a:t>
            </a:r>
            <a:r>
              <a:rPr lang="en-US" sz="2700" dirty="0"/>
              <a:t> Jarndyce.</a:t>
            </a:r>
            <a:br>
              <a:rPr lang="en-US" sz="2700" dirty="0"/>
            </a:br>
            <a:r>
              <a:rPr lang="en-US" sz="2700" dirty="0"/>
              <a:t>e </a:t>
            </a:r>
            <a:r>
              <a:rPr lang="en-US" sz="2700" dirty="0" err="1"/>
              <a:t>Mr</a:t>
            </a:r>
            <a:r>
              <a:rPr lang="en-US" sz="2700" dirty="0"/>
              <a:t> Jarndyce gives Esther and </a:t>
            </a:r>
            <a:r>
              <a:rPr lang="en-US" sz="2700" dirty="0" err="1"/>
              <a:t>Woodcourt</a:t>
            </a:r>
            <a:r>
              <a:rPr lang="en-US" sz="2700" dirty="0"/>
              <a:t> a house.</a:t>
            </a:r>
            <a:br>
              <a:rPr lang="en-US" sz="2700" dirty="0"/>
            </a:br>
            <a:r>
              <a:rPr lang="en-US" sz="2700" dirty="0"/>
              <a:t>f Lady </a:t>
            </a:r>
            <a:r>
              <a:rPr lang="en-US" sz="2700" dirty="0" err="1"/>
              <a:t>Dedlock</a:t>
            </a:r>
            <a:r>
              <a:rPr lang="en-US" sz="2700" dirty="0"/>
              <a:t> </a:t>
            </a:r>
            <a:r>
              <a:rPr lang="en-US" sz="2700" dirty="0" err="1"/>
              <a:t>recognises</a:t>
            </a:r>
            <a:r>
              <a:rPr lang="en-US" sz="2700" dirty="0"/>
              <a:t> someone’s handwriting.</a:t>
            </a:r>
            <a:br>
              <a:rPr lang="en-US" sz="2700" dirty="0"/>
            </a:br>
            <a:r>
              <a:rPr lang="en-US" sz="2700" dirty="0"/>
              <a:t>g Bucket arrests </a:t>
            </a:r>
            <a:r>
              <a:rPr lang="en-US" sz="2700" dirty="0" err="1"/>
              <a:t>Rouncewell</a:t>
            </a:r>
            <a:r>
              <a:rPr lang="en-US" sz="2700" dirty="0"/>
              <a:t> for the murder of </a:t>
            </a:r>
            <a:r>
              <a:rPr lang="en-US" sz="2700" dirty="0" err="1"/>
              <a:t>Tulkinghorn</a:t>
            </a:r>
            <a:r>
              <a:rPr lang="en-US" sz="2700" dirty="0"/>
              <a:t>.</a:t>
            </a:r>
            <a:br>
              <a:rPr lang="en-US" sz="2700" dirty="0"/>
            </a:br>
            <a:r>
              <a:rPr lang="en-US" sz="2700" dirty="0"/>
              <a:t>h Sir Leicester becomes very ill.</a:t>
            </a:r>
            <a:br>
              <a:rPr lang="en-US" sz="2700" dirty="0"/>
            </a:br>
            <a:r>
              <a:rPr lang="en-US" sz="2700" dirty="0" err="1"/>
              <a:t>i</a:t>
            </a:r>
            <a:r>
              <a:rPr lang="en-US" sz="2700" dirty="0"/>
              <a:t> The legal case ends.</a:t>
            </a:r>
            <a:br>
              <a:rPr lang="en-US" sz="2700" dirty="0"/>
            </a:br>
            <a:r>
              <a:rPr lang="en-US" sz="2700" dirty="0"/>
              <a:t>j </a:t>
            </a:r>
            <a:r>
              <a:rPr lang="en-US" sz="2700" dirty="0" err="1"/>
              <a:t>Mr</a:t>
            </a:r>
            <a:r>
              <a:rPr lang="en-US" sz="2700" dirty="0"/>
              <a:t> Guppy asks Esther to marry him.</a:t>
            </a:r>
            <a:r>
              <a:rPr lang="en-US" dirty="0"/>
              <a:t/>
            </a:r>
            <a:br>
              <a:rPr lang="en-US" dirty="0"/>
            </a:br>
            <a:endParaRPr lang="ru-RU" dirty="0"/>
          </a:p>
        </p:txBody>
      </p:sp>
    </p:spTree>
    <p:extLst>
      <p:ext uri="{BB962C8B-B14F-4D97-AF65-F5344CB8AC3E}">
        <p14:creationId xmlns:p14="http://schemas.microsoft.com/office/powerpoint/2010/main" val="150076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pt-BR" sz="3600" dirty="0"/>
              <a:t>a 4 </a:t>
            </a:r>
            <a:br>
              <a:rPr lang="pt-BR" sz="3600" dirty="0"/>
            </a:br>
            <a:r>
              <a:rPr lang="pt-BR" sz="3600" dirty="0"/>
              <a:t>b 3 </a:t>
            </a:r>
            <a:br>
              <a:rPr lang="pt-BR" sz="3600" dirty="0"/>
            </a:br>
            <a:r>
              <a:rPr lang="pt-BR" sz="3600" dirty="0"/>
              <a:t>c 7 </a:t>
            </a:r>
            <a:br>
              <a:rPr lang="pt-BR" sz="3600" dirty="0"/>
            </a:br>
            <a:r>
              <a:rPr lang="pt-BR" sz="3600" dirty="0"/>
              <a:t>d 5 </a:t>
            </a:r>
            <a:br>
              <a:rPr lang="pt-BR" sz="3600" dirty="0"/>
            </a:br>
            <a:r>
              <a:rPr lang="pt-BR" sz="3600" dirty="0"/>
              <a:t>e 9 </a:t>
            </a:r>
            <a:br>
              <a:rPr lang="pt-BR" sz="3600" dirty="0"/>
            </a:br>
            <a:r>
              <a:rPr lang="pt-BR" sz="3600" dirty="0"/>
              <a:t>f 1 </a:t>
            </a:r>
            <a:br>
              <a:rPr lang="pt-BR" sz="3600" dirty="0"/>
            </a:br>
            <a:r>
              <a:rPr lang="pt-BR" sz="3600" dirty="0"/>
              <a:t>g 6 </a:t>
            </a:r>
            <a:br>
              <a:rPr lang="pt-BR" sz="3600" dirty="0"/>
            </a:br>
            <a:r>
              <a:rPr lang="pt-BR" sz="3600" dirty="0"/>
              <a:t>h 8</a:t>
            </a:r>
            <a:br>
              <a:rPr lang="pt-BR" sz="3600" dirty="0"/>
            </a:br>
            <a:r>
              <a:rPr lang="pt-BR" sz="3600" dirty="0"/>
              <a:t>i 10 </a:t>
            </a:r>
            <a:br>
              <a:rPr lang="pt-BR" sz="3600" dirty="0"/>
            </a:br>
            <a:r>
              <a:rPr lang="pt-BR" sz="3600" dirty="0"/>
              <a:t>j 2</a:t>
            </a:r>
            <a:r>
              <a:rPr lang="ru-RU" dirty="0"/>
              <a:t/>
            </a:r>
            <a:br>
              <a:rPr lang="ru-RU" dirty="0"/>
            </a:br>
            <a:endParaRPr lang="ru-RU" dirty="0"/>
          </a:p>
        </p:txBody>
      </p:sp>
    </p:spTree>
    <p:extLst>
      <p:ext uri="{BB962C8B-B14F-4D97-AF65-F5344CB8AC3E}">
        <p14:creationId xmlns:p14="http://schemas.microsoft.com/office/powerpoint/2010/main" val="3659419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3600" dirty="0"/>
              <a:t>a </a:t>
            </a:r>
            <a:r>
              <a:rPr lang="en-US" sz="3600" dirty="0" err="1"/>
              <a:t>Rigsy</a:t>
            </a:r>
            <a:r>
              <a:rPr lang="en-US" sz="3600" dirty="0"/>
              <a:t> met the Doctor.</a:t>
            </a:r>
            <a:br>
              <a:rPr lang="en-US" sz="3600" dirty="0"/>
            </a:br>
            <a:r>
              <a:rPr lang="en-US" sz="3600" dirty="0"/>
              <a:t>b Clara looked under a sofa.</a:t>
            </a:r>
            <a:br>
              <a:rPr lang="en-US" sz="3600" dirty="0"/>
            </a:br>
            <a:r>
              <a:rPr lang="en-US" sz="3600" dirty="0"/>
              <a:t>c Clara laughed at the Doctor.</a:t>
            </a:r>
            <a:br>
              <a:rPr lang="en-US" sz="3600" dirty="0"/>
            </a:br>
            <a:r>
              <a:rPr lang="en-US" sz="3600" dirty="0"/>
              <a:t>d </a:t>
            </a:r>
            <a:r>
              <a:rPr lang="en-US" sz="3600" dirty="0" err="1"/>
              <a:t>Rigsy</a:t>
            </a:r>
            <a:r>
              <a:rPr lang="en-US" sz="3600" dirty="0"/>
              <a:t> and Clara shook hands.</a:t>
            </a:r>
            <a:br>
              <a:rPr lang="en-US" sz="3600" dirty="0"/>
            </a:br>
            <a:r>
              <a:rPr lang="en-US" sz="3600" dirty="0"/>
              <a:t>e The Doctor gave Clara an earphone.</a:t>
            </a:r>
            <a:br>
              <a:rPr lang="en-US" sz="3600" dirty="0"/>
            </a:br>
            <a:r>
              <a:rPr lang="en-US" sz="3600" dirty="0"/>
              <a:t>f Clara couldn’t see the TARDIS anywhere.</a:t>
            </a:r>
            <a:br>
              <a:rPr lang="en-US" sz="3600" dirty="0"/>
            </a:br>
            <a:r>
              <a:rPr lang="en-US" sz="3600" dirty="0"/>
              <a:t>g Clara and </a:t>
            </a:r>
            <a:r>
              <a:rPr lang="en-US" sz="3600" dirty="0" err="1"/>
              <a:t>Rigsy</a:t>
            </a:r>
            <a:r>
              <a:rPr lang="en-US" sz="3600" dirty="0"/>
              <a:t> went to a small, modern flat.</a:t>
            </a:r>
            <a:br>
              <a:rPr lang="en-US" sz="3600" dirty="0"/>
            </a:br>
            <a:r>
              <a:rPr lang="en-US" sz="3600" dirty="0"/>
              <a:t>h Clara pointed the sonic screwdriver at a mirror.</a:t>
            </a:r>
            <a:r>
              <a:rPr lang="en-US" dirty="0"/>
              <a:t/>
            </a:r>
            <a:br>
              <a:rPr lang="en-US" dirty="0"/>
            </a:br>
            <a:endParaRPr lang="ru-RU" dirty="0"/>
          </a:p>
        </p:txBody>
      </p:sp>
    </p:spTree>
    <p:extLst>
      <p:ext uri="{BB962C8B-B14F-4D97-AF65-F5344CB8AC3E}">
        <p14:creationId xmlns:p14="http://schemas.microsoft.com/office/powerpoint/2010/main" val="5689999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pt-BR" dirty="0"/>
              <a:t>a 8 </a:t>
            </a:r>
            <a:br>
              <a:rPr lang="pt-BR" dirty="0"/>
            </a:br>
            <a:r>
              <a:rPr lang="pt-BR" dirty="0"/>
              <a:t>b 7 </a:t>
            </a:r>
            <a:br>
              <a:rPr lang="pt-BR" dirty="0"/>
            </a:br>
            <a:r>
              <a:rPr lang="pt-BR" dirty="0"/>
              <a:t>c 2 </a:t>
            </a:r>
            <a:br>
              <a:rPr lang="pt-BR" dirty="0"/>
            </a:br>
            <a:r>
              <a:rPr lang="pt-BR" dirty="0"/>
              <a:t>d 4 </a:t>
            </a:r>
            <a:br>
              <a:rPr lang="pt-BR" dirty="0"/>
            </a:br>
            <a:r>
              <a:rPr lang="pt-BR" dirty="0"/>
              <a:t>e 3 </a:t>
            </a:r>
            <a:br>
              <a:rPr lang="pt-BR" dirty="0"/>
            </a:br>
            <a:r>
              <a:rPr lang="pt-BR" dirty="0"/>
              <a:t>f 1 </a:t>
            </a:r>
            <a:br>
              <a:rPr lang="pt-BR" dirty="0"/>
            </a:br>
            <a:r>
              <a:rPr lang="pt-BR" dirty="0"/>
              <a:t>g 5 </a:t>
            </a:r>
            <a:br>
              <a:rPr lang="pt-BR" dirty="0"/>
            </a:br>
            <a:r>
              <a:rPr lang="pt-BR" dirty="0"/>
              <a:t>h 6</a:t>
            </a:r>
            <a:br>
              <a:rPr lang="pt-BR" dirty="0"/>
            </a:br>
            <a:endParaRPr lang="ru-RU" dirty="0"/>
          </a:p>
        </p:txBody>
      </p:sp>
    </p:spTree>
    <p:extLst>
      <p:ext uri="{BB962C8B-B14F-4D97-AF65-F5344CB8AC3E}">
        <p14:creationId xmlns:p14="http://schemas.microsoft.com/office/powerpoint/2010/main" val="237810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3600" dirty="0"/>
              <a:t>a Friar Laurence tells Juliet to go to bed alone. </a:t>
            </a:r>
            <a:br>
              <a:rPr lang="en-US" sz="3600" dirty="0"/>
            </a:br>
            <a:r>
              <a:rPr lang="en-US" sz="3600" dirty="0"/>
              <a:t>b He explains to her that a cold feeling will run through her body. </a:t>
            </a:r>
            <a:br>
              <a:rPr lang="en-US" sz="3600" dirty="0"/>
            </a:br>
            <a:r>
              <a:rPr lang="en-US" sz="3600" dirty="0"/>
              <a:t>c She has to drink the medicine from the bottle. </a:t>
            </a:r>
            <a:br>
              <a:rPr lang="en-US" sz="3600" dirty="0"/>
            </a:br>
            <a:r>
              <a:rPr lang="en-US" sz="3600" dirty="0"/>
              <a:t>d Everybody will think that she is dead. </a:t>
            </a:r>
            <a:br>
              <a:rPr lang="en-US" sz="3600" dirty="0"/>
            </a:br>
            <a:r>
              <a:rPr lang="en-US" sz="3600" dirty="0"/>
              <a:t>e They will carry her body to the vault. </a:t>
            </a:r>
            <a:br>
              <a:rPr lang="en-US" sz="3600" dirty="0"/>
            </a:br>
            <a:r>
              <a:rPr lang="en-US" sz="3600" dirty="0"/>
              <a:t>f The Nurse can’t stay with her. </a:t>
            </a:r>
            <a:br>
              <a:rPr lang="en-US" sz="3600" dirty="0"/>
            </a:br>
            <a:r>
              <a:rPr lang="en-US" sz="3600" dirty="0"/>
              <a:t>g Her family will dress her in her best clothes. </a:t>
            </a:r>
            <a:r>
              <a:rPr lang="en-US" dirty="0"/>
              <a:t/>
            </a:r>
            <a:br>
              <a:rPr lang="en-US" dirty="0"/>
            </a:br>
            <a:endParaRPr lang="ru-RU" dirty="0"/>
          </a:p>
        </p:txBody>
      </p:sp>
    </p:spTree>
    <p:extLst>
      <p:ext uri="{BB962C8B-B14F-4D97-AF65-F5344CB8AC3E}">
        <p14:creationId xmlns:p14="http://schemas.microsoft.com/office/powerpoint/2010/main" val="2149180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pt-BR" dirty="0"/>
              <a:t>a 1 </a:t>
            </a:r>
            <a:br>
              <a:rPr lang="pt-BR" dirty="0"/>
            </a:br>
            <a:r>
              <a:rPr lang="pt-BR" dirty="0"/>
              <a:t>b 4 </a:t>
            </a:r>
            <a:br>
              <a:rPr lang="pt-BR" dirty="0"/>
            </a:br>
            <a:r>
              <a:rPr lang="pt-BR" dirty="0"/>
              <a:t>c 3 </a:t>
            </a:r>
            <a:br>
              <a:rPr lang="pt-BR" dirty="0"/>
            </a:br>
            <a:r>
              <a:rPr lang="pt-BR" dirty="0"/>
              <a:t>d 5 </a:t>
            </a:r>
            <a:br>
              <a:rPr lang="pt-BR" dirty="0"/>
            </a:br>
            <a:r>
              <a:rPr lang="pt-BR" dirty="0"/>
              <a:t>e 7 </a:t>
            </a:r>
            <a:br>
              <a:rPr lang="pt-BR" dirty="0"/>
            </a:br>
            <a:r>
              <a:rPr lang="pt-BR" dirty="0"/>
              <a:t>f 2 </a:t>
            </a:r>
            <a:br>
              <a:rPr lang="pt-BR" dirty="0"/>
            </a:br>
            <a:r>
              <a:rPr lang="pt-BR" dirty="0"/>
              <a:t>g 6</a:t>
            </a:r>
            <a:br>
              <a:rPr lang="pt-BR" dirty="0"/>
            </a:br>
            <a:endParaRPr lang="ru-RU" dirty="0"/>
          </a:p>
        </p:txBody>
      </p:sp>
    </p:spTree>
    <p:extLst>
      <p:ext uri="{BB962C8B-B14F-4D97-AF65-F5344CB8AC3E}">
        <p14:creationId xmlns:p14="http://schemas.microsoft.com/office/powerpoint/2010/main" val="33179111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3600" dirty="0"/>
              <a:t>a Mr. McCourt had a problem with Hector.</a:t>
            </a:r>
            <a:br>
              <a:rPr lang="en-US" sz="3600" dirty="0"/>
            </a:br>
            <a:r>
              <a:rPr lang="en-US" sz="3600" dirty="0"/>
              <a:t>b Mr. McCourt took a job at his wife’s school.</a:t>
            </a:r>
            <a:br>
              <a:rPr lang="en-US" sz="3600" dirty="0"/>
            </a:br>
            <a:r>
              <a:rPr lang="en-US" sz="3600" dirty="0"/>
              <a:t>c Mr. McCourt taught at Fashion High School.</a:t>
            </a:r>
            <a:br>
              <a:rPr lang="en-US" sz="3600" dirty="0"/>
            </a:br>
            <a:r>
              <a:rPr lang="en-US" sz="3600" dirty="0"/>
              <a:t>d Nancy’s story moved everybody.</a:t>
            </a:r>
            <a:br>
              <a:rPr lang="en-US" sz="3600" dirty="0"/>
            </a:br>
            <a:r>
              <a:rPr lang="en-US" sz="3600" dirty="0"/>
              <a:t>e The principal didn’t want Mr. McCourt back.</a:t>
            </a:r>
            <a:br>
              <a:rPr lang="en-US" sz="3600" dirty="0"/>
            </a:br>
            <a:r>
              <a:rPr lang="en-US" sz="3600" dirty="0"/>
              <a:t>f Mr. McCourt explained grammar using a pen.</a:t>
            </a:r>
            <a:r>
              <a:rPr lang="en-US" dirty="0"/>
              <a:t/>
            </a:r>
            <a:br>
              <a:rPr lang="en-US" dirty="0"/>
            </a:br>
            <a:endParaRPr lang="ru-RU" dirty="0"/>
          </a:p>
        </p:txBody>
      </p:sp>
    </p:spTree>
    <p:extLst>
      <p:ext uri="{BB962C8B-B14F-4D97-AF65-F5344CB8AC3E}">
        <p14:creationId xmlns:p14="http://schemas.microsoft.com/office/powerpoint/2010/main" val="24784545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en-US" dirty="0"/>
              <a:t>1 c </a:t>
            </a:r>
            <a:br>
              <a:rPr lang="en-US" dirty="0"/>
            </a:br>
            <a:r>
              <a:rPr lang="en-US" dirty="0"/>
              <a:t>2 f </a:t>
            </a:r>
            <a:br>
              <a:rPr lang="en-US" dirty="0"/>
            </a:br>
            <a:r>
              <a:rPr lang="en-US" dirty="0"/>
              <a:t>3 a </a:t>
            </a:r>
            <a:br>
              <a:rPr lang="en-US" dirty="0"/>
            </a:br>
            <a:r>
              <a:rPr lang="en-US" dirty="0"/>
              <a:t>4 e </a:t>
            </a:r>
            <a:br>
              <a:rPr lang="en-US" dirty="0"/>
            </a:br>
            <a:r>
              <a:rPr lang="en-US" dirty="0"/>
              <a:t>5 b </a:t>
            </a:r>
            <a:br>
              <a:rPr lang="en-US" dirty="0"/>
            </a:br>
            <a:r>
              <a:rPr lang="en-US" dirty="0"/>
              <a:t>6 d</a:t>
            </a:r>
            <a:r>
              <a:rPr lang="ru-RU" dirty="0"/>
              <a:t/>
            </a:r>
            <a:br>
              <a:rPr lang="ru-RU" dirty="0"/>
            </a:br>
            <a:endParaRPr lang="ru-RU" dirty="0"/>
          </a:p>
        </p:txBody>
      </p:sp>
    </p:spTree>
    <p:extLst>
      <p:ext uri="{BB962C8B-B14F-4D97-AF65-F5344CB8AC3E}">
        <p14:creationId xmlns:p14="http://schemas.microsoft.com/office/powerpoint/2010/main" val="2955148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What does the Nurse give Romeo?</a:t>
            </a:r>
            <a:endParaRPr lang="ru-RU" dirty="0"/>
          </a:p>
        </p:txBody>
      </p:sp>
    </p:spTree>
    <p:extLst>
      <p:ext uri="{BB962C8B-B14F-4D97-AF65-F5344CB8AC3E}">
        <p14:creationId xmlns:p14="http://schemas.microsoft.com/office/powerpoint/2010/main" val="279839008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en-US" sz="3600" dirty="0"/>
              <a:t>a …. . Jane said goodbye to Tom.</a:t>
            </a:r>
            <a:br>
              <a:rPr lang="en-US" sz="3600" dirty="0"/>
            </a:br>
            <a:r>
              <a:rPr lang="en-US" sz="3600" dirty="0"/>
              <a:t>b …. . Suddenly, the coach stopped.</a:t>
            </a:r>
            <a:br>
              <a:rPr lang="en-US" sz="3600" dirty="0"/>
            </a:br>
            <a:r>
              <a:rPr lang="en-US" sz="3600" dirty="0"/>
              <a:t>c …. . John ran into the room.</a:t>
            </a:r>
            <a:br>
              <a:rPr lang="en-US" sz="3600" dirty="0"/>
            </a:br>
            <a:r>
              <a:rPr lang="en-US" sz="3600" dirty="0"/>
              <a:t>d …. . The coach stopped to change horses.</a:t>
            </a:r>
            <a:br>
              <a:rPr lang="en-US" sz="3600" dirty="0"/>
            </a:br>
            <a:r>
              <a:rPr lang="en-US" sz="3600" dirty="0"/>
              <a:t>e …. . Tom helped Jane into the coach.</a:t>
            </a:r>
            <a:br>
              <a:rPr lang="en-US" sz="3600" dirty="0"/>
            </a:br>
            <a:r>
              <a:rPr lang="en-US" sz="3600" dirty="0"/>
              <a:t>f …. . Jane read a letter written to Tom.</a:t>
            </a:r>
            <a:br>
              <a:rPr lang="en-US" sz="3600" dirty="0"/>
            </a:br>
            <a:r>
              <a:rPr lang="en-US" sz="3600" dirty="0"/>
              <a:t>g …. . Jane couldn’t see anyone in the sitting-</a:t>
            </a:r>
            <a:br>
              <a:rPr lang="en-US" sz="3600" dirty="0"/>
            </a:br>
            <a:r>
              <a:rPr lang="en-US" sz="3600" dirty="0"/>
              <a:t>room.</a:t>
            </a:r>
            <a:r>
              <a:rPr lang="en-US" dirty="0"/>
              <a:t/>
            </a:r>
            <a:br>
              <a:rPr lang="en-US" dirty="0"/>
            </a:br>
            <a:endParaRPr lang="ru-RU" dirty="0"/>
          </a:p>
        </p:txBody>
      </p:sp>
    </p:spTree>
    <p:extLst>
      <p:ext uri="{BB962C8B-B14F-4D97-AF65-F5344CB8AC3E}">
        <p14:creationId xmlns:p14="http://schemas.microsoft.com/office/powerpoint/2010/main" val="2917793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pt-BR" dirty="0"/>
              <a:t>a 5</a:t>
            </a:r>
            <a:br>
              <a:rPr lang="pt-BR" dirty="0"/>
            </a:br>
            <a:r>
              <a:rPr lang="pt-BR" dirty="0"/>
              <a:t>b 2</a:t>
            </a:r>
            <a:br>
              <a:rPr lang="pt-BR" dirty="0"/>
            </a:br>
            <a:r>
              <a:rPr lang="pt-BR" dirty="0"/>
              <a:t>c 7</a:t>
            </a:r>
            <a:br>
              <a:rPr lang="pt-BR" dirty="0"/>
            </a:br>
            <a:r>
              <a:rPr lang="pt-BR" dirty="0"/>
              <a:t>d 4</a:t>
            </a:r>
            <a:br>
              <a:rPr lang="pt-BR" dirty="0"/>
            </a:br>
            <a:r>
              <a:rPr lang="pt-BR" dirty="0"/>
              <a:t>e 1</a:t>
            </a:r>
            <a:br>
              <a:rPr lang="pt-BR" dirty="0"/>
            </a:br>
            <a:r>
              <a:rPr lang="pt-BR" dirty="0"/>
              <a:t>f 3</a:t>
            </a:r>
            <a:br>
              <a:rPr lang="pt-BR" dirty="0"/>
            </a:br>
            <a:r>
              <a:rPr lang="pt-BR" dirty="0"/>
              <a:t>g 6</a:t>
            </a:r>
            <a:br>
              <a:rPr lang="pt-BR" dirty="0"/>
            </a:br>
            <a:endParaRPr lang="ru-RU" dirty="0"/>
          </a:p>
        </p:txBody>
      </p:sp>
    </p:spTree>
    <p:extLst>
      <p:ext uri="{BB962C8B-B14F-4D97-AF65-F5344CB8AC3E}">
        <p14:creationId xmlns:p14="http://schemas.microsoft.com/office/powerpoint/2010/main" val="72674830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descr="C:\Users\Иван\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497676"/>
            <a:ext cx="4392488" cy="318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740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Miss </a:t>
            </a:r>
            <a:r>
              <a:rPr lang="en-US" dirty="0" smtClean="0"/>
              <a:t>Hortense’s dress. Lady </a:t>
            </a:r>
            <a:r>
              <a:rPr lang="en-US" dirty="0" err="1"/>
              <a:t>Dedlock</a:t>
            </a:r>
            <a:r>
              <a:rPr lang="en-US" dirty="0"/>
              <a:t> </a:t>
            </a:r>
            <a:r>
              <a:rPr lang="en-US" dirty="0" smtClean="0"/>
              <a:t>uses it to visit the house and grave of Nemo</a:t>
            </a:r>
            <a:endParaRPr lang="ru-RU" dirty="0"/>
          </a:p>
        </p:txBody>
      </p:sp>
    </p:spTree>
    <p:extLst>
      <p:ext uri="{BB962C8B-B14F-4D97-AF65-F5344CB8AC3E}">
        <p14:creationId xmlns:p14="http://schemas.microsoft.com/office/powerpoint/2010/main" val="30342356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4" y="980728"/>
            <a:ext cx="3816424"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2506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Hairband of Clara. She uses it to put around the dead man’s handle, she tied the other end lower down. Now the handle couldn’t move and the train couldn’t stop</a:t>
            </a:r>
            <a:endParaRPr lang="ru-RU" dirty="0"/>
          </a:p>
        </p:txBody>
      </p:sp>
    </p:spTree>
    <p:extLst>
      <p:ext uri="{BB962C8B-B14F-4D97-AF65-F5344CB8AC3E}">
        <p14:creationId xmlns:p14="http://schemas.microsoft.com/office/powerpoint/2010/main" val="19524374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404664"/>
            <a:ext cx="4103687"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93907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In this bottle there was poison that killed Romeo</a:t>
            </a:r>
            <a:endParaRPr lang="ru-RU" dirty="0"/>
          </a:p>
        </p:txBody>
      </p:sp>
    </p:spTree>
    <p:extLst>
      <p:ext uri="{BB962C8B-B14F-4D97-AF65-F5344CB8AC3E}">
        <p14:creationId xmlns:p14="http://schemas.microsoft.com/office/powerpoint/2010/main" val="5397171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908720"/>
            <a:ext cx="5596880" cy="373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1865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err="1" smtClean="0"/>
              <a:t>Petey’s</a:t>
            </a:r>
            <a:r>
              <a:rPr lang="en-US" dirty="0" smtClean="0"/>
              <a:t> sandwich which </a:t>
            </a:r>
            <a:r>
              <a:rPr lang="en-US" dirty="0" err="1" smtClean="0"/>
              <a:t>Mr</a:t>
            </a:r>
            <a:r>
              <a:rPr lang="en-US" dirty="0" smtClean="0"/>
              <a:t> McCourt ate</a:t>
            </a:r>
            <a:endParaRPr lang="ru-RU" dirty="0"/>
          </a:p>
        </p:txBody>
      </p:sp>
    </p:spTree>
    <p:extLst>
      <p:ext uri="{BB962C8B-B14F-4D97-AF65-F5344CB8AC3E}">
        <p14:creationId xmlns:p14="http://schemas.microsoft.com/office/powerpoint/2010/main" val="2358790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Juliet’s ring</a:t>
            </a:r>
            <a:endParaRPr lang="ru-RU" dirty="0"/>
          </a:p>
        </p:txBody>
      </p:sp>
    </p:spTree>
    <p:extLst>
      <p:ext uri="{BB962C8B-B14F-4D97-AF65-F5344CB8AC3E}">
        <p14:creationId xmlns:p14="http://schemas.microsoft.com/office/powerpoint/2010/main" val="20683920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908720"/>
            <a:ext cx="3098136"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4014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Tom </a:t>
            </a:r>
            <a:r>
              <a:rPr lang="en-US" dirty="0" err="1" smtClean="0"/>
              <a:t>Lefroy’s</a:t>
            </a:r>
            <a:r>
              <a:rPr lang="en-US" dirty="0" smtClean="0"/>
              <a:t> </a:t>
            </a:r>
            <a:r>
              <a:rPr lang="en-US" dirty="0" err="1" smtClean="0"/>
              <a:t>favourite</a:t>
            </a:r>
            <a:r>
              <a:rPr lang="en-US" dirty="0" smtClean="0"/>
              <a:t> book</a:t>
            </a:r>
            <a:endParaRPr lang="ru-RU" dirty="0"/>
          </a:p>
        </p:txBody>
      </p:sp>
    </p:spTree>
    <p:extLst>
      <p:ext uri="{BB962C8B-B14F-4D97-AF65-F5344CB8AC3E}">
        <p14:creationId xmlns:p14="http://schemas.microsoft.com/office/powerpoint/2010/main" val="159005546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How many </a:t>
            </a:r>
            <a:r>
              <a:rPr lang="en-US" dirty="0" err="1" smtClean="0"/>
              <a:t>sm</a:t>
            </a:r>
            <a:r>
              <a:rPr lang="en-US" dirty="0" smtClean="0"/>
              <a:t> high was TARDIS when it gets smaller?</a:t>
            </a:r>
            <a:endParaRPr lang="ru-RU" dirty="0"/>
          </a:p>
        </p:txBody>
      </p:sp>
    </p:spTree>
    <p:extLst>
      <p:ext uri="{BB962C8B-B14F-4D97-AF65-F5344CB8AC3E}">
        <p14:creationId xmlns:p14="http://schemas.microsoft.com/office/powerpoint/2010/main" val="2170078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15 </a:t>
            </a:r>
            <a:r>
              <a:rPr lang="en-US" dirty="0" err="1" smtClean="0"/>
              <a:t>sm</a:t>
            </a:r>
            <a:endParaRPr lang="ru-RU" dirty="0"/>
          </a:p>
        </p:txBody>
      </p:sp>
    </p:spTree>
    <p:extLst>
      <p:ext uri="{BB962C8B-B14F-4D97-AF65-F5344CB8AC3E}">
        <p14:creationId xmlns:p14="http://schemas.microsoft.com/office/powerpoint/2010/main" val="26554332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How old was Juliet?</a:t>
            </a:r>
            <a:endParaRPr lang="ru-RU" dirty="0"/>
          </a:p>
        </p:txBody>
      </p:sp>
    </p:spTree>
    <p:extLst>
      <p:ext uri="{BB962C8B-B14F-4D97-AF65-F5344CB8AC3E}">
        <p14:creationId xmlns:p14="http://schemas.microsoft.com/office/powerpoint/2010/main" val="33526042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14 years old</a:t>
            </a:r>
            <a:endParaRPr lang="ru-RU" dirty="0"/>
          </a:p>
        </p:txBody>
      </p:sp>
    </p:spTree>
    <p:extLst>
      <p:ext uri="{BB962C8B-B14F-4D97-AF65-F5344CB8AC3E}">
        <p14:creationId xmlns:p14="http://schemas.microsoft.com/office/powerpoint/2010/main" val="244610629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How many girls were there in Serena’s class?</a:t>
            </a:r>
            <a:endParaRPr lang="ru-RU" dirty="0"/>
          </a:p>
        </p:txBody>
      </p:sp>
    </p:spTree>
    <p:extLst>
      <p:ext uri="{BB962C8B-B14F-4D97-AF65-F5344CB8AC3E}">
        <p14:creationId xmlns:p14="http://schemas.microsoft.com/office/powerpoint/2010/main" val="37498328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29 girls</a:t>
            </a:r>
            <a:endParaRPr lang="ru-RU" dirty="0"/>
          </a:p>
        </p:txBody>
      </p:sp>
    </p:spTree>
    <p:extLst>
      <p:ext uri="{BB962C8B-B14F-4D97-AF65-F5344CB8AC3E}">
        <p14:creationId xmlns:p14="http://schemas.microsoft.com/office/powerpoint/2010/main" val="418714643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How many days was Jo searched for?</a:t>
            </a:r>
            <a:endParaRPr lang="ru-RU" dirty="0"/>
          </a:p>
        </p:txBody>
      </p:sp>
    </p:spTree>
    <p:extLst>
      <p:ext uri="{BB962C8B-B14F-4D97-AF65-F5344CB8AC3E}">
        <p14:creationId xmlns:p14="http://schemas.microsoft.com/office/powerpoint/2010/main" val="223610696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For 5 days</a:t>
            </a:r>
            <a:endParaRPr lang="ru-RU" dirty="0"/>
          </a:p>
        </p:txBody>
      </p:sp>
    </p:spTree>
    <p:extLst>
      <p:ext uri="{BB962C8B-B14F-4D97-AF65-F5344CB8AC3E}">
        <p14:creationId xmlns:p14="http://schemas.microsoft.com/office/powerpoint/2010/main" val="7458970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What is Mr. McCourt’s greatest success, biggest mistake, saddest experience, worst failure?</a:t>
            </a:r>
            <a:endParaRPr lang="ru-RU" dirty="0"/>
          </a:p>
        </p:txBody>
      </p:sp>
    </p:spTree>
    <p:extLst>
      <p:ext uri="{BB962C8B-B14F-4D97-AF65-F5344CB8AC3E}">
        <p14:creationId xmlns:p14="http://schemas.microsoft.com/office/powerpoint/2010/main" val="392252602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How many times does Jane dance with Tom </a:t>
            </a:r>
            <a:r>
              <a:rPr lang="en-US" dirty="0" err="1"/>
              <a:t>Lefroy</a:t>
            </a:r>
            <a:r>
              <a:rPr lang="en-US" dirty="0"/>
              <a:t> at Basingstoke Dance?</a:t>
            </a:r>
            <a:endParaRPr lang="ru-RU" dirty="0"/>
          </a:p>
        </p:txBody>
      </p:sp>
    </p:spTree>
    <p:extLst>
      <p:ext uri="{BB962C8B-B14F-4D97-AF65-F5344CB8AC3E}">
        <p14:creationId xmlns:p14="http://schemas.microsoft.com/office/powerpoint/2010/main" val="308315613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3 times</a:t>
            </a:r>
            <a:endParaRPr lang="ru-RU" dirty="0"/>
          </a:p>
        </p:txBody>
      </p:sp>
    </p:spTree>
    <p:extLst>
      <p:ext uri="{BB962C8B-B14F-4D97-AF65-F5344CB8AC3E}">
        <p14:creationId xmlns:p14="http://schemas.microsoft.com/office/powerpoint/2010/main" val="3429518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The </a:t>
            </a:r>
            <a:r>
              <a:rPr lang="en-US" dirty="0"/>
              <a:t>lesson on excuse </a:t>
            </a:r>
            <a:r>
              <a:rPr lang="en-US" dirty="0" smtClean="0"/>
              <a:t>notes, </a:t>
            </a:r>
            <a:br>
              <a:rPr lang="en-US" dirty="0" smtClean="0"/>
            </a:br>
            <a:r>
              <a:rPr lang="en-US" dirty="0" smtClean="0"/>
              <a:t>he </a:t>
            </a:r>
            <a:r>
              <a:rPr lang="en-US" dirty="0"/>
              <a:t>embarrasses Freddie </a:t>
            </a:r>
            <a:r>
              <a:rPr lang="en-US" dirty="0" smtClean="0"/>
              <a:t>Bell, </a:t>
            </a:r>
            <a:r>
              <a:rPr lang="en-US" dirty="0"/>
              <a:t/>
            </a:r>
            <a:br>
              <a:rPr lang="en-US" dirty="0"/>
            </a:br>
            <a:r>
              <a:rPr lang="en-US" dirty="0" smtClean="0"/>
              <a:t>Kevin’s death,</a:t>
            </a:r>
            <a:r>
              <a:rPr lang="en-US" dirty="0"/>
              <a:t/>
            </a:r>
            <a:br>
              <a:rPr lang="en-US" dirty="0"/>
            </a:br>
            <a:r>
              <a:rPr lang="en-US" dirty="0" smtClean="0"/>
              <a:t>teaching </a:t>
            </a:r>
            <a:r>
              <a:rPr lang="en-US" dirty="0"/>
              <a:t>students about research</a:t>
            </a:r>
            <a:endParaRPr lang="ru-RU" dirty="0"/>
          </a:p>
        </p:txBody>
      </p:sp>
    </p:spTree>
    <p:extLst>
      <p:ext uri="{BB962C8B-B14F-4D97-AF65-F5344CB8AC3E}">
        <p14:creationId xmlns:p14="http://schemas.microsoft.com/office/powerpoint/2010/main" val="1578801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215</TotalTime>
  <Words>1045</Words>
  <Application>Microsoft Office PowerPoint</Application>
  <PresentationFormat>Экран (4:3)</PresentationFormat>
  <Paragraphs>118</Paragraphs>
  <Slides>81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Тема Office</vt:lpstr>
      <vt:lpstr>Презентация PowerPoint</vt:lpstr>
      <vt:lpstr>What job did Jarndyce offer Esther? </vt:lpstr>
      <vt:lpstr>The job of housekeeper</vt:lpstr>
      <vt:lpstr>What two things does the Doctor always take with him?</vt:lpstr>
      <vt:lpstr>Sonic screwdriver, psychic paper </vt:lpstr>
      <vt:lpstr>What does the Nurse give Romeo?</vt:lpstr>
      <vt:lpstr>The Juliet’s ring</vt:lpstr>
      <vt:lpstr>What is Mr. McCourt’s greatest success, biggest mistake, saddest experience, worst failure?</vt:lpstr>
      <vt:lpstr>The lesson on excuse notes,  he embarrasses Freddie Bell,  Kevin’s death, teaching students about research</vt:lpstr>
      <vt:lpstr>What do both Jane and Tom enjoy doing?</vt:lpstr>
      <vt:lpstr>They both like reading fiction</vt:lpstr>
      <vt:lpstr>Who is the law student in London?</vt:lpstr>
      <vt:lpstr>Tom Lefroy</vt:lpstr>
      <vt:lpstr>Who looked for somebody under a sofa?</vt:lpstr>
      <vt:lpstr>Clara </vt:lpstr>
      <vt:lpstr>Who feels upset by information from the past?</vt:lpstr>
      <vt:lpstr>Lady Dedlock</vt:lpstr>
      <vt:lpstr>Who gives these things to whom? a news about Juliet b gold c poison d a letter for Romeo e a letter for Lord Montagu </vt:lpstr>
      <vt:lpstr>a Balthasar to Romeo b Romeo to the doctor c The doctor to Romeo d Friar Laurence to Friar John e Balthasar to the Prince </vt:lpstr>
      <vt:lpstr>Who likes American musicals?</vt:lpstr>
      <vt:lpstr>Nancy Chu</vt:lpstr>
      <vt:lpstr>Where does Romeo leave for early in the morning?</vt:lpstr>
      <vt:lpstr>Romeo leaves for Mantua early in the morning</vt:lpstr>
      <vt:lpstr>Where is Judge Langlois sending Tom to? </vt:lpstr>
      <vt:lpstr>To Tom’s other relatives in Hampshire</vt:lpstr>
      <vt:lpstr>Where did the TARDIS land?</vt:lpstr>
      <vt:lpstr>In Bristol</vt:lpstr>
      <vt:lpstr>Where did Esther talk to Lady Dedlock? </vt:lpstr>
      <vt:lpstr>On a pretty seat under a tree in the gardens of Mr Boythorn’s house</vt:lpstr>
      <vt:lpstr>Where did Mr McCourt go to have doctorate?</vt:lpstr>
      <vt:lpstr>To Trinity College in Dublin, Ireland</vt:lpstr>
      <vt:lpstr>Презентация PowerPoint</vt:lpstr>
      <vt:lpstr>It’s from the book Bleak House. Mr Tulkinghorn comes to Krook and disovers that Nemo has been dead and he goes to the hall, shouts and sends for Miss Flite out for a doctor. Krook examins Nemo’s suitcase and finds letters</vt:lpstr>
      <vt:lpstr>Презентация PowerPoint</vt:lpstr>
      <vt:lpstr>It’s from the book Becoming Jane. Cassandra knows that Robert Fowle is dead. Her mother tries to console her</vt:lpstr>
      <vt:lpstr>Презентация PowerPoint</vt:lpstr>
      <vt:lpstr>It’s from the book Teacher Man. Mr Frank Mc Court in the classroom, perhaps it is his first day at school</vt:lpstr>
      <vt:lpstr>Презентация PowerPoint</vt:lpstr>
      <vt:lpstr>It is from the book Doctor Who, Flatline.</vt:lpstr>
      <vt:lpstr>Презентация PowerPoint</vt:lpstr>
      <vt:lpstr>It’s from the book Romeo and Juliet. Paris, Tybalt, Romeo are dead in the Capulet’s vault. Juliet pushes the knife into her body because of the death of Romeo</vt:lpstr>
      <vt:lpstr>He is the most famous writer in the English language. He was born in 1564 and died in 1616 in Stratford-Upon-Avon, England. In his late twenties,  he went to London, where he began to write comedies,  tragedies and historical plays and achieved great fame.  His plays appealed to all social classes thanks to his vivid characterisations and his masterly use of the English language. Apart from being a playwright, he was also an   actor and a brilliant poet </vt:lpstr>
      <vt:lpstr>William Shakespeare </vt:lpstr>
      <vt:lpstr>She is a much-loved English novelist. Born in 1775 in the Hampshire countryside, she was the seventh child in a family of eight. Her father was a rector. She started writing as a young teenager. She wrote six major novels. Sense and Sensibility (1811), Pride and Prejudice (1813), Mansfield Park (1814) and Emma (1816)  were published during her lifetime, and Northanger Abbeyand Persuasion were published in 1818 after her death </vt:lpstr>
      <vt:lpstr>Jane Austen</vt:lpstr>
      <vt:lpstr>In 1997, he received the Pulitzer Prize for his book Angela’s Ashes. The novel, which describes his childhood in Ireland, came out when he was 66 years old. Before becoming a published author, he was a teacher.  </vt:lpstr>
      <vt:lpstr>Frank McCourt </vt:lpstr>
      <vt:lpstr>He was born in 1812 in Portsmouth, England.  His childhood was not a very happy one. His father was imprisoned for debt and the twelve-year-old was sent to work in a factory. The experience had a profound effect on him, and throughout his life he had a fear of the lack of money and this drove him to undertake increasingly debilitating workloads. Despite receiving little formal education, he worked hard, first as a solicitor’s clerk and then as a parliamentary reporter. He followed his first book, The Pickwick Papers (1836), with the classics Oliver Twist (1839) and A Christmas Carol (1843), both of which have been made into films. Towards the end of his life his novels became increasingly sombre, full of biting social criticism and savage comedy. Bleak House (1853),  Hard Times (1854) and Little Dorrit (1857) are examples of this change of mood. He was married to Catherine Hogarth, but separated from her in 1858. They had ten children. He died in 1870, and despite his insistence that he wanted a normal, quiet family funeral, was buried in Poet’s Corner in Westminster Abbey in London </vt:lpstr>
      <vt:lpstr>Charles Dickens</vt:lpstr>
      <vt:lpstr>He has written for the UK TV programmes Being Human and Dirk Gently and for series 8, 9 and 10 of Doctor Who. In series 8 he wrote Mummy on the Orient Express and Flatline</vt:lpstr>
      <vt:lpstr>Jamie Mathieson </vt:lpstr>
      <vt:lpstr>a Esther sees Lady Dedlock for the first time in church. b Tulkinghorn finds Nemo dead in his bed. c Lady Dedlock leaves her house for the last time. d Esther agrees to marry Mr Jarndyce. e Mr Jarndyce gives Esther and Woodcourt a house. f Lady Dedlock recognises someone’s handwriting. g Bucket arrests Rouncewell for the murder of Tulkinghorn. h Sir Leicester becomes very ill. i The legal case ends. j Mr Guppy asks Esther to marry him. </vt:lpstr>
      <vt:lpstr>a 4  b 3  c 7  d 5  e 9  f 1  g 6  h 8 i 10  j 2 </vt:lpstr>
      <vt:lpstr>a Rigsy met the Doctor. b Clara looked under a sofa. c Clara laughed at the Doctor. d Rigsy and Clara shook hands. e The Doctor gave Clara an earphone. f Clara couldn’t see the TARDIS anywhere. g Clara and Rigsy went to a small, modern flat. h Clara pointed the sonic screwdriver at a mirror. </vt:lpstr>
      <vt:lpstr>a 8  b 7  c 2  d 4  e 3  f 1  g 5  h 6 </vt:lpstr>
      <vt:lpstr>a Friar Laurence tells Juliet to go to bed alone.  b He explains to her that a cold feeling will run through her body.  c She has to drink the medicine from the bottle.  d Everybody will think that she is dead.  e They will carry her body to the vault.  f The Nurse can’t stay with her.  g Her family will dress her in her best clothes.  </vt:lpstr>
      <vt:lpstr>a 1  b 4  c 3  d 5  e 7  f 2  g 6 </vt:lpstr>
      <vt:lpstr>a Mr. McCourt had a problem with Hector. b Mr. McCourt took a job at his wife’s school. c Mr. McCourt taught at Fashion High School. d Nancy’s story moved everybody. e The principal didn’t want Mr. McCourt back. f Mr. McCourt explained grammar using a pen. </vt:lpstr>
      <vt:lpstr>1 c  2 f  3 a  4 e  5 b  6 d </vt:lpstr>
      <vt:lpstr>a …. . Jane said goodbye to Tom. b …. . Suddenly, the coach stopped. c …. . John ran into the room. d …. . The coach stopped to change horses. e …. . Tom helped Jane into the coach. f …. . Jane read a letter written to Tom. g …. . Jane couldn’t see anyone in the sitting- room. </vt:lpstr>
      <vt:lpstr>a 5 b 2 c 7 d 4 e 1 f 3 g 6 </vt:lpstr>
      <vt:lpstr>Презентация PowerPoint</vt:lpstr>
      <vt:lpstr>Miss Hortense’s dress. Lady Dedlock uses it to visit the house and grave of Nemo</vt:lpstr>
      <vt:lpstr>Презентация PowerPoint</vt:lpstr>
      <vt:lpstr>Hairband of Clara. She uses it to put around the dead man’s handle, she tied the other end lower down. Now the handle couldn’t move and the train couldn’t stop</vt:lpstr>
      <vt:lpstr>Презентация PowerPoint</vt:lpstr>
      <vt:lpstr>In this bottle there was poison that killed Romeo</vt:lpstr>
      <vt:lpstr>Презентация PowerPoint</vt:lpstr>
      <vt:lpstr>Petey’s sandwich which Mr McCourt ate</vt:lpstr>
      <vt:lpstr>Презентация PowerPoint</vt:lpstr>
      <vt:lpstr>Tom Lefroy’s favourite book</vt:lpstr>
      <vt:lpstr>How many sm high was TARDIS when it gets smaller?</vt:lpstr>
      <vt:lpstr>15 sm</vt:lpstr>
      <vt:lpstr>How old was Juliet?</vt:lpstr>
      <vt:lpstr>14 years old</vt:lpstr>
      <vt:lpstr>How many girls were there in Serena’s class?</vt:lpstr>
      <vt:lpstr>29 girls</vt:lpstr>
      <vt:lpstr>How many days was Jo searched for?</vt:lpstr>
      <vt:lpstr>For 5 days</vt:lpstr>
      <vt:lpstr>How many times does Jane dance with Tom Lefroy at Basingstoke Dance?</vt:lpstr>
      <vt:lpstr>3 times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Vera</dc:creator>
  <cp:lastModifiedBy>Иван</cp:lastModifiedBy>
  <cp:revision>22</cp:revision>
  <dcterms:created xsi:type="dcterms:W3CDTF">2022-03-29T18:07:13Z</dcterms:created>
  <dcterms:modified xsi:type="dcterms:W3CDTF">2022-04-01T09:43:09Z</dcterms:modified>
</cp:coreProperties>
</file>