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handoutMasterIdLst>
    <p:handoutMasterId r:id="rId17"/>
  </p:handoutMasterIdLst>
  <p:sldIdLst>
    <p:sldId id="265" r:id="rId2"/>
    <p:sldId id="256" r:id="rId3"/>
    <p:sldId id="257" r:id="rId4"/>
    <p:sldId id="268" r:id="rId5"/>
    <p:sldId id="258" r:id="rId6"/>
    <p:sldId id="259" r:id="rId7"/>
    <p:sldId id="260" r:id="rId8"/>
    <p:sldId id="262" r:id="rId9"/>
    <p:sldId id="274" r:id="rId10"/>
    <p:sldId id="261" r:id="rId11"/>
    <p:sldId id="267" r:id="rId12"/>
    <p:sldId id="263" r:id="rId13"/>
    <p:sldId id="264" r:id="rId14"/>
    <p:sldId id="266" r:id="rId15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8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CF82D-9F29-4114-B839-D08404272356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C46E-4050-4EEF-A711-D4EB74B3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25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61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65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92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43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1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92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8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4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8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52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5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99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46E-4050-4EEF-A711-D4EB74B350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98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0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9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66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730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33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444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7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6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95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7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7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8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90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65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94FB-D943-420E-9B6E-A4225FAD626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F4455C-3DDD-4666-9E9D-F70329F51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26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1%83%D0%B4%D0%B5%D0%BB%D1%8C#cite_note-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catherineasquithgallery.com/uploads/posts/2021-02/1613646368_39-p-fon-dlya-prezentatsii-literaturnoe-chtenie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3401" y="0"/>
            <a:ext cx="9074726" cy="1015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УРОК ЛИТЕРАТУРЫ</a:t>
            </a:r>
            <a:endParaRPr lang="ru-RU" sz="6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964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Исследовательская работа в группах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60765"/>
            <a:ext cx="9090121" cy="54171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Команда № 1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smtClean="0"/>
              <a:t>1. Восхищение Сережи</a:t>
            </a:r>
            <a:r>
              <a:rPr lang="ru-RU" sz="4000" b="1" dirty="0"/>
              <a:t> </a:t>
            </a:r>
            <a:r>
              <a:rPr lang="ru-RU" sz="4000" b="1" dirty="0" smtClean="0"/>
              <a:t>природой.</a:t>
            </a:r>
          </a:p>
          <a:p>
            <a:r>
              <a:rPr lang="ru-RU" sz="4000" b="1" dirty="0" smtClean="0"/>
              <a:t>2. Избалованность </a:t>
            </a:r>
            <a:r>
              <a:rPr lang="ru-RU" sz="4000" b="1" dirty="0" err="1" smtClean="0"/>
              <a:t>Трилли</a:t>
            </a:r>
            <a:r>
              <a:rPr lang="ru-RU" sz="4000" b="1" dirty="0" smtClean="0"/>
              <a:t>.</a:t>
            </a:r>
          </a:p>
          <a:p>
            <a:endParaRPr lang="ru-RU" sz="4000" b="1" dirty="0" smtClean="0"/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Команда № 2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/>
              <a:t>1</a:t>
            </a:r>
            <a:r>
              <a:rPr lang="ru-RU" sz="4000" b="1" dirty="0" smtClean="0"/>
              <a:t>. Отчаяние дедушки </a:t>
            </a:r>
            <a:r>
              <a:rPr lang="ru-RU" sz="4000" b="1" dirty="0" err="1" smtClean="0"/>
              <a:t>Лодыжкина</a:t>
            </a:r>
            <a:r>
              <a:rPr lang="ru-RU" sz="4000" b="1" dirty="0" smtClean="0"/>
              <a:t>.</a:t>
            </a:r>
          </a:p>
          <a:p>
            <a:r>
              <a:rPr lang="ru-RU" sz="4000" b="1" dirty="0"/>
              <a:t>2</a:t>
            </a:r>
            <a:r>
              <a:rPr lang="ru-RU" sz="4000" b="1" dirty="0" smtClean="0"/>
              <a:t>. Смелость Сережи.</a:t>
            </a:r>
            <a:endParaRPr lang="ru-RU" sz="4000" b="1" dirty="0"/>
          </a:p>
          <a:p>
            <a:endParaRPr lang="ru-RU" dirty="0"/>
          </a:p>
        </p:txBody>
      </p:sp>
      <p:pic>
        <p:nvPicPr>
          <p:cNvPr id="4" name="Неизвестен - веселая фоновая музыка,без слов)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9202" y="4703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:\Users\Device\Downloads\%D0%BA%D0%B0%D1%80%D1%82%D0%B8%D0%BD%D0%BA%D0%B0 %D1%82%D0%BE%D0%BB%D0%BA%D0%BE%D0%B2%D1%8B%D0%B9 %D1%81%D0%BB%D0%BE%D0%B2%D0%B0%D1%80%D1%8C.webp"/>
          <p:cNvSpPr>
            <a:spLocks noChangeAspect="1" noChangeArrowheads="1"/>
          </p:cNvSpPr>
          <p:nvPr/>
        </p:nvSpPr>
        <p:spPr bwMode="auto">
          <a:xfrm>
            <a:off x="6791902" y="99161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58680" y="220952"/>
            <a:ext cx="6624011" cy="6526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Найдите значение </a:t>
            </a:r>
          </a:p>
          <a:p>
            <a:pPr marL="0" indent="0">
              <a:buNone/>
            </a:pPr>
            <a:r>
              <a:rPr lang="ru-RU" sz="3200" b="1" dirty="0"/>
              <a:t>э</a:t>
            </a:r>
            <a:r>
              <a:rPr lang="ru-RU" sz="3200" b="1" dirty="0" smtClean="0"/>
              <a:t>тих слов в</a:t>
            </a:r>
          </a:p>
          <a:p>
            <a:pPr marL="0" indent="0">
              <a:buNone/>
            </a:pPr>
            <a:r>
              <a:rPr lang="ru-RU" sz="3200" b="1" dirty="0" smtClean="0"/>
              <a:t>толковом </a:t>
            </a:r>
          </a:p>
          <a:p>
            <a:pPr marL="0" indent="0">
              <a:buNone/>
            </a:pPr>
            <a:r>
              <a:rPr lang="ru-RU" sz="3200" b="1" dirty="0"/>
              <a:t>с</a:t>
            </a:r>
            <a:r>
              <a:rPr lang="ru-RU" sz="3200" b="1" dirty="0" smtClean="0"/>
              <a:t>ловаре</a:t>
            </a:r>
          </a:p>
          <a:p>
            <a:pPr marL="0" indent="0">
              <a:buNone/>
            </a:pPr>
            <a:endParaRPr lang="ru-RU" sz="3200" b="1" dirty="0" smtClean="0"/>
          </a:p>
          <a:p>
            <a:r>
              <a:rPr lang="ru-RU" sz="4400" b="1" dirty="0" smtClean="0"/>
              <a:t>Восхищение</a:t>
            </a:r>
            <a:endParaRPr lang="ru-RU" sz="4400" b="1" dirty="0"/>
          </a:p>
          <a:p>
            <a:r>
              <a:rPr lang="ru-RU" sz="4400" b="1" dirty="0" smtClean="0"/>
              <a:t>Избалованность</a:t>
            </a:r>
            <a:endParaRPr lang="ru-RU" sz="4400" b="1" dirty="0"/>
          </a:p>
          <a:p>
            <a:r>
              <a:rPr lang="ru-RU" sz="4400" b="1" dirty="0" smtClean="0"/>
              <a:t>Отчаяние</a:t>
            </a:r>
            <a:endParaRPr lang="ru-RU" sz="4400" b="1" dirty="0"/>
          </a:p>
          <a:p>
            <a:r>
              <a:rPr lang="ru-RU" sz="4400" b="1" dirty="0" smtClean="0"/>
              <a:t>Смелость</a:t>
            </a:r>
          </a:p>
          <a:p>
            <a:endParaRPr lang="ru-RU" sz="4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81891"/>
            <a:ext cx="5638800" cy="43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6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5527"/>
            <a:ext cx="8596668" cy="1399309"/>
          </a:xfrm>
        </p:spPr>
        <p:txBody>
          <a:bodyPr/>
          <a:lstStyle/>
          <a:p>
            <a:r>
              <a:rPr lang="ru-RU" dirty="0" smtClean="0"/>
              <a:t>             Интерактивная игра</a:t>
            </a:r>
            <a:br>
              <a:rPr lang="ru-RU" dirty="0" smtClean="0"/>
            </a:br>
            <a:r>
              <a:rPr lang="ru-RU" dirty="0" smtClean="0"/>
              <a:t>                  «МИКРОФОН»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0" y="1385455"/>
            <a:ext cx="7356765" cy="5306289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1. Как вы считаете, чего в жизни нельзя купить?</a:t>
            </a:r>
          </a:p>
          <a:p>
            <a:r>
              <a:rPr lang="ru-RU" sz="3200" b="1" dirty="0" smtClean="0"/>
              <a:t>2. Чем вам понравилось произведение?</a:t>
            </a:r>
          </a:p>
          <a:p>
            <a:r>
              <a:rPr lang="ru-RU" sz="3200" b="1" dirty="0" smtClean="0"/>
              <a:t>3. Чему нас учит рассказ?</a:t>
            </a:r>
          </a:p>
          <a:p>
            <a:r>
              <a:rPr lang="ru-RU" sz="3200" b="1" dirty="0"/>
              <a:t>4</a:t>
            </a:r>
            <a:r>
              <a:rPr lang="ru-RU" sz="3200" b="1" dirty="0" smtClean="0"/>
              <a:t>. Хотели бы вы иметь такого друга, как Сережа?</a:t>
            </a:r>
          </a:p>
          <a:p>
            <a:r>
              <a:rPr lang="ru-RU" sz="3200" b="1" dirty="0"/>
              <a:t>5</a:t>
            </a:r>
            <a:r>
              <a:rPr lang="ru-RU" sz="3200" b="1" smtClean="0"/>
              <a:t>. </a:t>
            </a:r>
            <a:r>
              <a:rPr lang="ru-RU" sz="3200" b="1" dirty="0" smtClean="0"/>
              <a:t>У кого из вас дома есть собака, коротко расскажите о ней?</a:t>
            </a:r>
            <a:endParaRPr lang="ru-RU" sz="3200" b="1" dirty="0"/>
          </a:p>
        </p:txBody>
      </p:sp>
      <p:pic>
        <p:nvPicPr>
          <p:cNvPr id="3078" name="Picture 6" descr="https://duduka.ru/wa-data/public/shop/img/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4" y="-1"/>
            <a:ext cx="4267201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36" y="193964"/>
            <a:ext cx="5444837" cy="6220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</a:t>
            </a:r>
            <a:endParaRPr lang="ru-RU" sz="2400" dirty="0"/>
          </a:p>
          <a:p>
            <a:r>
              <a:rPr lang="ru-RU" sz="4400" dirty="0"/>
              <a:t>Найдите в тексте и запишите в тетрадь, какие качества бродячих артистов раскрываются в </a:t>
            </a:r>
            <a:r>
              <a:rPr lang="ru-RU" sz="4400" dirty="0" smtClean="0"/>
              <a:t>рассказе </a:t>
            </a:r>
          </a:p>
          <a:p>
            <a:r>
              <a:rPr lang="ru-RU" sz="4400" dirty="0" smtClean="0"/>
              <a:t>«Белый </a:t>
            </a:r>
            <a:r>
              <a:rPr lang="ru-RU" sz="4400" dirty="0"/>
              <a:t>пудель» ?</a:t>
            </a:r>
          </a:p>
          <a:p>
            <a:endParaRPr lang="ru-RU" sz="2400" dirty="0"/>
          </a:p>
        </p:txBody>
      </p:sp>
      <p:pic>
        <p:nvPicPr>
          <p:cNvPr id="2050" name="Picture 2" descr="https://avatars.mds.yandex.net/get-zen_doc/1864855/pub_5dc87789042363115e30442b_5dc87bee9ed2982a511bb64a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11" y="0"/>
            <a:ext cx="4516581" cy="41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6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514" y="568036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80" name="Picture 8" descr="http://900igr.net/up/datas/111060/01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05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4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5597236"/>
            <a:ext cx="7766936" cy="2632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6040581"/>
            <a:ext cx="7766936" cy="277091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26" y="-2"/>
            <a:ext cx="9698183" cy="6858002"/>
          </a:xfrm>
          <a:prstGeom prst="rect">
            <a:avLst/>
          </a:prstGeom>
        </p:spPr>
      </p:pic>
      <p:pic>
        <p:nvPicPr>
          <p:cNvPr id="4" name="Ansambl_Detskie_Pesni_-_CHelovek_sobake_drug_587433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509" y="6040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079" y="138546"/>
            <a:ext cx="6042121" cy="1108363"/>
          </a:xfrm>
        </p:spPr>
        <p:txBody>
          <a:bodyPr>
            <a:noAutofit/>
          </a:bodyPr>
          <a:lstStyle/>
          <a:p>
            <a:r>
              <a:rPr lang="ru-RU" sz="4800" dirty="0" smtClean="0"/>
              <a:t>           </a:t>
            </a:r>
            <a:r>
              <a:rPr lang="ru-RU" sz="6600" dirty="0" smtClean="0"/>
              <a:t>Пудель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3" y="1246909"/>
            <a:ext cx="7869382" cy="550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Пудель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—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порода,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на данный момент относится преимущественно к группе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декоративных собак.  Изначально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пудель являлся рабочей собакой, в частности использовался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охоте.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Пудель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рейтинге самых умных пород,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составленном доктором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Стенли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Кореном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после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бордер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-колли</a:t>
            </a:r>
            <a:r>
              <a:rPr lang="ru-RU" sz="2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]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Пудели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приспосабливаться практически к любому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климату.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пуделей составляет от 10 до 18 лет.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веке крупные пудели активно использовались в военных действиях, в основном для поиска раненых и обеспечения полевой связи. В России пуделей также использовали как рабочую породу, в основном охота с пуделем шла на уток. Также пудель может использоваться как пастушья собака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Пудели являются любимцами многих известных людей. </a:t>
            </a: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326" y="138545"/>
            <a:ext cx="3726873" cy="3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15" y="242453"/>
            <a:ext cx="3963940" cy="6373091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Бетховен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элегию на смерть своего любимца.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Гейне сочинил стихотворение «Добродетельная собака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перу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И. Куприна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принадлежит трогательный рассказ «Белый пудель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170" name="Picture 2" descr="https://spblib.ru/ru/catalog?p_p_id=ru_spb_iac_esbo_portal_catalog_CatalogPortlet&amp;p_p_lifecycle=2&amp;p_p_state=normal&amp;p_p_mode=view&amp;p_p_resource_id=%2Fcover&amp;p_p_cacheability=cacheLevelPage&amp;_ru_spb_iac_esbo_portal_catalog_CatalogPortlet_url=http%3A%2F%2Fftp.libs.spb.ru%2Fcovers%2Fimages%2Fcover_19417020-ks_2019-06-18_12-29-17.jpg&amp;_ru_spb_iac_esbo_portal_catalog_CatalogPortlet_mvcRenderCommandName=%2Fpublication&amp;_ru_spb_iac_esbo_portal_catalog_CatalogPortlet_publicationId=12378559&amp;_ru_spb_iac_esbo_portal_catalog_CatalogPortlet_slug=belyy-pudel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10" y="0"/>
            <a:ext cx="48767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7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6" y="609599"/>
            <a:ext cx="5140036" cy="5805056"/>
          </a:xfrm>
        </p:spPr>
        <p:txBody>
          <a:bodyPr>
            <a:noAutofit/>
          </a:bodyPr>
          <a:lstStyle/>
          <a:p>
            <a:r>
              <a:rPr lang="ru-RU" sz="5400" dirty="0" smtClean="0"/>
              <a:t>Тема урока: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6000" dirty="0" smtClean="0"/>
              <a:t>«Верность дружбе»</a:t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4800" dirty="0" smtClean="0"/>
              <a:t>в произведении</a:t>
            </a:r>
            <a:br>
              <a:rPr lang="ru-RU" sz="4800" dirty="0" smtClean="0"/>
            </a:br>
            <a:r>
              <a:rPr lang="ru-RU" sz="4800" dirty="0" smtClean="0"/>
              <a:t>А.И. </a:t>
            </a:r>
            <a:r>
              <a:rPr lang="ru-RU" sz="4800" dirty="0"/>
              <a:t>К</a:t>
            </a:r>
            <a:r>
              <a:rPr lang="ru-RU" sz="4800" dirty="0" smtClean="0"/>
              <a:t>уприна </a:t>
            </a:r>
            <a:br>
              <a:rPr lang="ru-RU" sz="4800" dirty="0" smtClean="0"/>
            </a:br>
            <a:r>
              <a:rPr lang="ru-RU" sz="4800" dirty="0" smtClean="0"/>
              <a:t>«Белый пудель»</a:t>
            </a:r>
            <a:endParaRPr lang="ru-RU" sz="4800" dirty="0"/>
          </a:p>
        </p:txBody>
      </p:sp>
      <p:pic>
        <p:nvPicPr>
          <p:cNvPr id="1026" name="Picture 2" descr="https://www.miloliza.com/images/Rasskaz/belyj-pu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3490" y="1"/>
            <a:ext cx="6428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8546"/>
            <a:ext cx="8596668" cy="8312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                  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8546"/>
            <a:ext cx="11305309" cy="6442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300" b="1" dirty="0" smtClean="0"/>
              <a:t>                                                                                       ТЕСТ  КОМАНДА 1</a:t>
            </a:r>
          </a:p>
          <a:p>
            <a:r>
              <a:rPr lang="ru-RU" sz="1300" b="1" dirty="0" smtClean="0"/>
              <a:t>1. Где происходят события в рассказе ?</a:t>
            </a:r>
          </a:p>
          <a:p>
            <a:r>
              <a:rPr lang="ru-RU" sz="1300" b="1" dirty="0" smtClean="0"/>
              <a:t> А) В Подмосковье Б) В Крыму  В) В провинциальной деревне</a:t>
            </a:r>
          </a:p>
          <a:p>
            <a:r>
              <a:rPr lang="ru-RU" sz="1300" b="1" dirty="0" smtClean="0"/>
              <a:t>2. Кто является главными героями произведения? А) Дед </a:t>
            </a:r>
            <a:r>
              <a:rPr lang="ru-RU" sz="1300" b="1" dirty="0" err="1" smtClean="0"/>
              <a:t>Мазай</a:t>
            </a:r>
            <a:r>
              <a:rPr lang="ru-RU" sz="1300" b="1" dirty="0"/>
              <a:t> </a:t>
            </a:r>
            <a:r>
              <a:rPr lang="ru-RU" sz="1300" b="1" dirty="0" smtClean="0"/>
              <a:t> Б) Сережа, дедушка, пудель  В) </a:t>
            </a:r>
            <a:r>
              <a:rPr lang="ru-RU" sz="1300" b="1" dirty="0" err="1" smtClean="0"/>
              <a:t>Бэтмен</a:t>
            </a:r>
            <a:endParaRPr lang="ru-RU" sz="1300" b="1" dirty="0" smtClean="0"/>
          </a:p>
          <a:p>
            <a:r>
              <a:rPr lang="ru-RU" sz="1300" b="1" dirty="0" smtClean="0"/>
              <a:t>3. Являются ли главные герои родственниками?</a:t>
            </a:r>
          </a:p>
          <a:p>
            <a:r>
              <a:rPr lang="ru-RU" sz="1300" b="1" dirty="0" smtClean="0"/>
              <a:t>А) Нет, дед взял мальчика у сапожника  Б) Они дедушка и внук   В) Да, отец и сын</a:t>
            </a:r>
          </a:p>
          <a:p>
            <a:r>
              <a:rPr lang="ru-RU" sz="1300" b="1" dirty="0" smtClean="0"/>
              <a:t>4. Чем занимаются герои рассказа?</a:t>
            </a:r>
          </a:p>
          <a:p>
            <a:r>
              <a:rPr lang="ru-RU" sz="1300" b="1" dirty="0" smtClean="0"/>
              <a:t>А) Снимают ролики для Тик-Ток  Б) Являются мошенниками  В) Зарабатывают на жизнь выступлениями</a:t>
            </a:r>
          </a:p>
          <a:p>
            <a:r>
              <a:rPr lang="ru-RU" sz="1300" b="1" dirty="0" smtClean="0"/>
              <a:t>5. О каком музыкальном инструменте идет речь «Кормила она нас с тобой… до сих пор, Бог даст и еще прокормит» ?</a:t>
            </a:r>
          </a:p>
          <a:p>
            <a:r>
              <a:rPr lang="ru-RU" sz="1300" b="1" dirty="0" smtClean="0"/>
              <a:t>А) Электрогитара  Б) Шарманка  В) Труба</a:t>
            </a:r>
          </a:p>
          <a:p>
            <a:pPr marL="0" indent="0" algn="ctr">
              <a:buNone/>
            </a:pPr>
            <a:r>
              <a:rPr lang="ru-RU" sz="1300" b="1" dirty="0" smtClean="0"/>
              <a:t>ТЕСТ КОМАНДА 2</a:t>
            </a:r>
          </a:p>
          <a:p>
            <a:r>
              <a:rPr lang="ru-RU" sz="1300" b="1" dirty="0"/>
              <a:t>1</a:t>
            </a:r>
            <a:r>
              <a:rPr lang="ru-RU" sz="1300" b="1" dirty="0" smtClean="0"/>
              <a:t>. Почему на последней даче захотели купить пуделя?</a:t>
            </a:r>
          </a:p>
          <a:p>
            <a:r>
              <a:rPr lang="ru-RU" sz="1300" b="1" dirty="0" smtClean="0"/>
              <a:t>А) </a:t>
            </a:r>
            <a:r>
              <a:rPr lang="ru-RU" sz="1300" b="1" dirty="0"/>
              <a:t>У</a:t>
            </a:r>
            <a:r>
              <a:rPr lang="ru-RU" sz="1300" b="1" dirty="0" smtClean="0"/>
              <a:t> пуделя красивые глазки Б) </a:t>
            </a:r>
            <a:r>
              <a:rPr lang="ru-RU" sz="1300" b="1" dirty="0" err="1" smtClean="0"/>
              <a:t>Трилли</a:t>
            </a:r>
            <a:r>
              <a:rPr lang="ru-RU" sz="1300" b="1" dirty="0" smtClean="0"/>
              <a:t> потребовал собаку  В) Узнали в собаке своего питомца</a:t>
            </a:r>
            <a:endParaRPr lang="ru-RU" sz="1300" b="1" dirty="0"/>
          </a:p>
          <a:p>
            <a:r>
              <a:rPr lang="ru-RU" sz="1300" b="1" dirty="0"/>
              <a:t>2</a:t>
            </a:r>
            <a:r>
              <a:rPr lang="ru-RU" sz="1300" b="1" dirty="0" smtClean="0"/>
              <a:t>. Почему дедушка отказался продать собаку? </a:t>
            </a:r>
          </a:p>
          <a:p>
            <a:r>
              <a:rPr lang="ru-RU" sz="1300" b="1" dirty="0" smtClean="0"/>
              <a:t>А) Предлагали маленькую цену  Б) Не захотел, чтобы собака досталась злым людям  В) Не мог продать верного друга</a:t>
            </a:r>
          </a:p>
          <a:p>
            <a:r>
              <a:rPr lang="ru-RU" sz="1300" b="1" dirty="0"/>
              <a:t>3</a:t>
            </a:r>
            <a:r>
              <a:rPr lang="ru-RU" sz="1300" b="1" dirty="0" smtClean="0"/>
              <a:t>. Почему дедушка не пошел жаловаться властям, когда собаку украли?</a:t>
            </a:r>
          </a:p>
          <a:p>
            <a:r>
              <a:rPr lang="ru-RU" sz="1300" b="1" dirty="0" smtClean="0"/>
              <a:t>А) Был занят – играл на шарманке  Б) У дедушки не было паспорта  В) </a:t>
            </a:r>
            <a:r>
              <a:rPr lang="ru-RU" sz="1300" b="1" dirty="0"/>
              <a:t>Р</a:t>
            </a:r>
            <a:r>
              <a:rPr lang="ru-RU" sz="1300" b="1" dirty="0" smtClean="0"/>
              <a:t>ешил, что собака ему больше не нужна</a:t>
            </a:r>
          </a:p>
          <a:p>
            <a:r>
              <a:rPr lang="ru-RU" sz="1300" b="1" dirty="0"/>
              <a:t>4</a:t>
            </a:r>
            <a:r>
              <a:rPr lang="ru-RU" sz="1300" b="1" dirty="0" smtClean="0"/>
              <a:t>. Что произошло в финале рассказа? </a:t>
            </a:r>
          </a:p>
          <a:p>
            <a:r>
              <a:rPr lang="ru-RU" sz="1300" b="1" dirty="0" smtClean="0"/>
              <a:t>А) Мальчик возвращает пуделя Б) Дедушка и мальчик оставляют собаку  В) Дедушка не выдержал утраты собаки и умер</a:t>
            </a:r>
          </a:p>
          <a:p>
            <a:r>
              <a:rPr lang="ru-RU" sz="1300" b="1" dirty="0"/>
              <a:t>5</a:t>
            </a:r>
            <a:r>
              <a:rPr lang="ru-RU" sz="1300" b="1" dirty="0" smtClean="0"/>
              <a:t>. Чему учит рассказ «Белый пудель» ? А) Все можно купить за деньги   Б) Как дрессировать собак   В) Верности и дружбе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13546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969" y="137825"/>
            <a:ext cx="9145539" cy="6540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</a:t>
            </a:r>
            <a:r>
              <a:rPr lang="ru-RU" sz="2000" b="1" dirty="0" smtClean="0"/>
              <a:t>Ответы к тесту</a:t>
            </a:r>
          </a:p>
          <a:p>
            <a:pPr marL="0" indent="0">
              <a:buNone/>
            </a:pP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 smtClean="0"/>
              <a:t>КОМАНДА 1 </a:t>
            </a:r>
          </a:p>
          <a:p>
            <a:r>
              <a:rPr lang="ru-RU" sz="2000" b="1" dirty="0" smtClean="0"/>
              <a:t>1.  Б)  В Крыму</a:t>
            </a:r>
          </a:p>
          <a:p>
            <a:r>
              <a:rPr lang="ru-RU" sz="2000" b="1" dirty="0" smtClean="0"/>
              <a:t>2.  Б) Сережа, дедушка, пудель</a:t>
            </a:r>
          </a:p>
          <a:p>
            <a:r>
              <a:rPr lang="ru-RU" sz="2000" b="1" dirty="0" smtClean="0"/>
              <a:t>3.  А) Нет, дед взял мальчика у сапожника</a:t>
            </a:r>
          </a:p>
          <a:p>
            <a:r>
              <a:rPr lang="ru-RU" sz="2000" b="1" dirty="0" smtClean="0"/>
              <a:t>4.  В) Зарабатывают на жизнь выступлениями</a:t>
            </a:r>
          </a:p>
          <a:p>
            <a:r>
              <a:rPr lang="ru-RU" sz="2000" b="1" dirty="0" smtClean="0"/>
              <a:t>5.  Б) Шарманка</a:t>
            </a:r>
          </a:p>
          <a:p>
            <a:endParaRPr lang="ru-RU" sz="2000" b="1" dirty="0"/>
          </a:p>
          <a:p>
            <a:pPr marL="0" indent="0" algn="ctr">
              <a:buNone/>
            </a:pPr>
            <a:r>
              <a:rPr lang="ru-RU" sz="2000" b="1" dirty="0" smtClean="0"/>
              <a:t> КОМАНДА 2</a:t>
            </a:r>
          </a:p>
          <a:p>
            <a:r>
              <a:rPr lang="ru-RU" sz="2000" b="1" dirty="0"/>
              <a:t>1</a:t>
            </a:r>
            <a:r>
              <a:rPr lang="ru-RU" sz="2000" b="1" dirty="0" smtClean="0"/>
              <a:t>.  Б) </a:t>
            </a:r>
            <a:r>
              <a:rPr lang="ru-RU" sz="2000" b="1" dirty="0" err="1" smtClean="0"/>
              <a:t>Трилли</a:t>
            </a:r>
            <a:r>
              <a:rPr lang="ru-RU" sz="2000" b="1" dirty="0" smtClean="0"/>
              <a:t> потребовал собаку.</a:t>
            </a:r>
          </a:p>
          <a:p>
            <a:r>
              <a:rPr lang="ru-RU" sz="2000" b="1" dirty="0"/>
              <a:t>2</a:t>
            </a:r>
            <a:r>
              <a:rPr lang="ru-RU" sz="2000" b="1" dirty="0" smtClean="0"/>
              <a:t>.  В) Не мог продать верного друга</a:t>
            </a:r>
          </a:p>
          <a:p>
            <a:r>
              <a:rPr lang="ru-RU" sz="2000" b="1" dirty="0"/>
              <a:t>3</a:t>
            </a:r>
            <a:r>
              <a:rPr lang="ru-RU" sz="2000" b="1" dirty="0" smtClean="0"/>
              <a:t>.  Б) У дедушки не было паспорта</a:t>
            </a:r>
          </a:p>
          <a:p>
            <a:r>
              <a:rPr lang="ru-RU" sz="2000" b="1" dirty="0"/>
              <a:t>4</a:t>
            </a:r>
            <a:r>
              <a:rPr lang="ru-RU" sz="2000" b="1" dirty="0" smtClean="0"/>
              <a:t>.  А) Мальчик возвращает пуделя</a:t>
            </a:r>
          </a:p>
          <a:p>
            <a:r>
              <a:rPr lang="ru-RU" sz="2000" b="1" dirty="0"/>
              <a:t>5</a:t>
            </a:r>
            <a:r>
              <a:rPr lang="ru-RU" sz="2000" b="1" dirty="0" smtClean="0"/>
              <a:t>.  В) Верности и дружбе</a:t>
            </a:r>
          </a:p>
        </p:txBody>
      </p:sp>
    </p:spTree>
    <p:extLst>
      <p:ext uri="{BB962C8B-B14F-4D97-AF65-F5344CB8AC3E}">
        <p14:creationId xmlns:p14="http://schemas.microsoft.com/office/powerpoint/2010/main" val="626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</a:t>
            </a:r>
            <a:endParaRPr lang="ru-RU" dirty="0"/>
          </a:p>
        </p:txBody>
      </p:sp>
      <p:pic>
        <p:nvPicPr>
          <p:cNvPr id="4" name="флэшмо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"/>
            <a:ext cx="10903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5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6345382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6000" dirty="0" smtClean="0"/>
              <a:t>Какие качества героев</a:t>
            </a:r>
          </a:p>
          <a:p>
            <a:r>
              <a:rPr lang="ru-RU" sz="6000" dirty="0" smtClean="0"/>
              <a:t>раскрываются в рассказе ?</a:t>
            </a:r>
            <a:endParaRPr lang="ru-RU" sz="6000" dirty="0"/>
          </a:p>
        </p:txBody>
      </p:sp>
      <p:pic>
        <p:nvPicPr>
          <p:cNvPr id="8194" name="Picture 2" descr="https://bipbap.ru/wp-content/uploads/2019/12/img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82" y="0"/>
            <a:ext cx="5541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5027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841</TotalTime>
  <Words>564</Words>
  <Application>Microsoft Office PowerPoint</Application>
  <PresentationFormat>Широкоэкранный</PresentationFormat>
  <Paragraphs>97</Paragraphs>
  <Slides>14</Slides>
  <Notes>14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           Пудель</vt:lpstr>
      <vt:lpstr>Презентация PowerPoint</vt:lpstr>
      <vt:lpstr>Тема урока: «Верность дружбе»  в произведении А.И. Куприна  «Белый пудель»</vt:lpstr>
      <vt:lpstr>                    </vt:lpstr>
      <vt:lpstr>Презентация PowerPoint</vt:lpstr>
      <vt:lpstr>                      </vt:lpstr>
      <vt:lpstr>Презентация PowerPoint</vt:lpstr>
      <vt:lpstr>Исследовательская работа в группах</vt:lpstr>
      <vt:lpstr>Презентация PowerPoint</vt:lpstr>
      <vt:lpstr>             Интерактивная игра                   «МИКРОФОН» </vt:lpstr>
      <vt:lpstr>Презентация PowerPoint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Device</dc:creator>
  <cp:lastModifiedBy>Device</cp:lastModifiedBy>
  <cp:revision>71</cp:revision>
  <cp:lastPrinted>2022-02-13T17:48:23Z</cp:lastPrinted>
  <dcterms:created xsi:type="dcterms:W3CDTF">2022-02-09T16:44:19Z</dcterms:created>
  <dcterms:modified xsi:type="dcterms:W3CDTF">2022-04-14T16:32:45Z</dcterms:modified>
</cp:coreProperties>
</file>