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9" r:id="rId2"/>
    <p:sldId id="310" r:id="rId3"/>
    <p:sldId id="311" r:id="rId4"/>
    <p:sldId id="286" r:id="rId5"/>
    <p:sldId id="256" r:id="rId6"/>
    <p:sldId id="260" r:id="rId7"/>
    <p:sldId id="265" r:id="rId8"/>
    <p:sldId id="266" r:id="rId9"/>
    <p:sldId id="268" r:id="rId10"/>
    <p:sldId id="272" r:id="rId11"/>
    <p:sldId id="278" r:id="rId12"/>
    <p:sldId id="269" r:id="rId13"/>
    <p:sldId id="271" r:id="rId14"/>
    <p:sldId id="274" r:id="rId15"/>
    <p:sldId id="276" r:id="rId16"/>
    <p:sldId id="312" r:id="rId17"/>
    <p:sldId id="290" r:id="rId18"/>
    <p:sldId id="305" r:id="rId19"/>
    <p:sldId id="306" r:id="rId20"/>
    <p:sldId id="308" r:id="rId21"/>
    <p:sldId id="307" r:id="rId22"/>
    <p:sldId id="289" r:id="rId23"/>
    <p:sldId id="292" r:id="rId24"/>
    <p:sldId id="319" r:id="rId25"/>
    <p:sldId id="291" r:id="rId26"/>
    <p:sldId id="293" r:id="rId27"/>
    <p:sldId id="294" r:id="rId28"/>
    <p:sldId id="295" r:id="rId29"/>
    <p:sldId id="296" r:id="rId30"/>
    <p:sldId id="297" r:id="rId31"/>
    <p:sldId id="304" r:id="rId32"/>
    <p:sldId id="300" r:id="rId33"/>
    <p:sldId id="302" r:id="rId34"/>
    <p:sldId id="301" r:id="rId35"/>
    <p:sldId id="317" r:id="rId36"/>
    <p:sldId id="318" r:id="rId37"/>
    <p:sldId id="303" r:id="rId38"/>
    <p:sldId id="28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8756" autoAdjust="0"/>
  </p:normalViewPr>
  <p:slideViewPr>
    <p:cSldViewPr>
      <p:cViewPr>
        <p:scale>
          <a:sx n="50" d="100"/>
          <a:sy n="50" d="100"/>
        </p:scale>
        <p:origin x="-1094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386D-581D-47B1-AB92-1D3D780BD39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50E5-B49C-4CEF-B4F7-94878D099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ultmap.nbrkomi.ru/ru/page/Folklor.Geroi_komi_legend_i_predanii.Yirkap/" TargetMode="External"/><Relationship Id="rId7" Type="http://schemas.openxmlformats.org/officeDocument/2006/relationships/hyperlink" Target="http://cultmap.nbrkomi.ru/ru/page/Folklor.Geroi_komi_legend_i_predanii.Shupicha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ultmap.nbrkomi.ru/ru/page/Folklor.Geroi_komi_legend_i_predanii.Yag-Mort/" TargetMode="External"/><Relationship Id="rId5" Type="http://schemas.openxmlformats.org/officeDocument/2006/relationships/hyperlink" Target="http://cultmap.nbrkomi.ru/ru/page/Folklor.Geroi_komi_legend_i_predanii.Kort_Aika/" TargetMode="External"/><Relationship Id="rId4" Type="http://schemas.openxmlformats.org/officeDocument/2006/relationships/hyperlink" Target="http://cultmap.nbrkomi.ru/ru/page/Folklor.Geroi_komi_legend_i_predanii.Yurka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ltmap.nbrkomi.ru/ru/page/uchrezhdeniya_kultury.Natsionalnaya_galereya_Respubliki_Komi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ougoria.ru/pdf%20izdania/Kolcheva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1956-58 годах работал на студии 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Союзмультфильм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В. Г. Игнатов был художником-постановщиком фильмов, ставших классикой отечественных мультипликаций: «Гадкий утенок», «Петушок – золотой гребешок», «Украденный месяц», частично – 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Работал на студии «Диафильм».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тридцати лет (с 1960-х годов) В. Г. Игнатов работал над станковыми графическими циклами по теме коми легенд и сказаний. Его интерес к теме хронологически совпал со временем начала систематического изучения фольклорного наследия народа коми.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была начата в 1950-е годы в Коми филиале АН СССР по инициативе выдающегося советского фольклориста профессора А. М. Астаховой, затем продолжена и завершена на кафедре коми и финно-угорской филологии Сыктывкарского государственного университета.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Раньше всего стали известны эпические прозаические сказания о родоплеменных богатырях и их противниках, в равной мере наделенных разбойными и колдовскими качествами, о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Йиркапе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Юрке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Кöрт-Айке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Яг-Морте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Шыпиче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в 1960-1980 годах фольклорная группа Коми филиала АН СССР и Сыктывкарского госуниверситета в буквальном смысле открыла уникальный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ижмо-колвинский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эпос.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Темами его творчества были также: исторический сюжет подвижнической деятельности Стефана Пермского, страницы периода гражданской войны в Коми крае.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Творческое наследие хранится в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Национальной галерее Республики Коми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(Озвучить, в зависимости от уровня восприятия обучающихся: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эпоху глобализации, стандартизации и унификации культуры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этнофутуризм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приобретает особое значение как способ сохранения и трансляции традиционной культуры этноса. «Реальное воплощение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этнофутуризм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находит в синтезе специфически национального и общемирового опыта в искусстве и культуре»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Колчева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 Э. М.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Микушев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относится к числу наиболее ярких и интересных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художников-этнофутуристов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Персональные выставки проходили в Эстонии, Финляндии, Венгрии и во многих финно-угорских регионах России.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Образно-сюжетный строй произведений Павла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Микушева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сформирован на основе нескольких составляющих, важнейшими из которых являются финно-угорский миф и фольклор, ритуальные изображения пермского звериного стиля, декоративное искусство коми.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называемый «пермский стиль», представленный сегодня археологическими находками бронзовых изделий, привлекает художников богатой образностью,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космологичностью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архетипичностью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Микушев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предлагает свою интерпретацию древних образов, выступая практически на равных с учеными. Героями его произведений являются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лосеголовые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шаманы, приносящие жертву или путешествующие по иным мирам; женские божества в окружении свиты из трех основных миров мифологической вселенной и представители традиционного сказочного эпоса.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Итальянский художник Микеланджело де Караваджо (1571-1610) считается реформатором европейской живописи 17 века, основателем реализма и одним из крупнейших мастеров барокко в живописи.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«Корзина с фруктами» написана 22-летним художников более 400 лет назад и считается первым в истории живописи натюрмортом. Молодой мастер навсегда вошёл в историю как основатель этого новаторского для того времени жанра.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это за жанр – натюрморт? Это изображение предметов и вещей, которые относятся к повседневной жизни и быту людей. Натюрморты, как правило, не содержат в себе никакого сюжета, кроме самой композиции, собранной из двух и более предметов. Задача художника – запечатлеть предметы такими, какие они есть. В данном случае, Караваджо постарался изобразить фрукты максимально естественно. Некоторые из них выглядят так, как будто их только что сорвали и небрежно положили в корзину. Местами изображение даже напоминает фотографию.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Задать вопрос: что  видите на картине? Какие фрукты на ней изображены? Какого они цвета?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Создатель этой картины «Поле маков» – французский художник Клод Моне (1840-1926) - вошёл в историю живописи как основатель импрессионизма (в переводе с французского - «впечатление»).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написания своих картин Моне разработал методы и приёмы, которые позволяли наиболее естественно и живо запечатлеть окружающий мир, всю его подвижность и изменчивость, и одновременно передать свои мимолётные впечатления.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Художник представил свою работу на первой в истории живописи выставке импрессионистов. На ней он изобразил свою жену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Камиллу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их сына Жана, которые часто становились моделями для его картин.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была создана в период возникновения пленэра, то есть рисования на открытом воздухе. По этому поводу друг художника, писал: «Всё, что написано прямо и на месте, всегда имеет силу и живость прикосновения, чего нельзя найти в студийной работе». С небольшим переносным холстом в руках Моне много времени проводил на природе, неподалёку от своего дома в предместье Парижа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Аржантёе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«Поле маков» в полной мере передаёт тёплую атмосферу прогулки по полям и очарование летнего беззаботного дня и благодаря этому признано одной из самых известных пейзажных картин 19 века.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Задать</a:t>
            </a:r>
            <a:r>
              <a:rPr lang="ru-RU" sz="1400" i="1" baseline="0" dirty="0" smtClean="0">
                <a:latin typeface="Times New Roman" pitchFamily="18" charset="0"/>
                <a:cs typeface="Times New Roman" pitchFamily="18" charset="0"/>
              </a:rPr>
              <a:t> вопрос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: что изображено на картине? Что делают люди? Какие растения он может перечислить? Какие цвета использовал художник для написания картины.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Картина «Радуга» – одна из 4000 работ, которые выдающийся маринист 19 века Иван Айвазовский (1817-1900) посвятил водной стихии. На своих полотнах он изобразил больше десятка морей на разных континентах. А всего за свою жизнь художник создал около 6000 тысяч живописных произведений.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Айвазовский родился в Крыму и влюбился в море с раннего детства. Он мог часами сидеть на берегу, всматриваться в каждую деталь и любоваться красотой морского пейзажа. В дальнейшем это позволило ему очень реалистично изображать различные состояния морской воды.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Всё творчество художника окрашено чертами романтизма. Поэтому и водная стихия на полотнах Айвазовского чаще всего бурная, неспокойная, как и на картине «Радуга». Это история одного крушения со счастливым концом. Небольшое судно, не выдержав удары стихии, предательски накренилось и вот-вот пойдёт ко дну. Люди, в надежде на спасение, пересели в крохотные шлюпки и продолжают противостоять грозной буре. В обречённой ситуации, живописец даёт надежду на лучшее: он изображает маленькую чайку, которая как бы указывает людям путь к спасению. И радугу – излюбленный романтиками мотив и библейский символ окончания потопа.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Пусть ребёнок внимательно посмотрит на картину и найдёт чайку и радугу. Что происходит в море? В каких цветах выполнена работа?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картины «Девочка на шаре» – всемирно известный испано-французский художник Пабло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Руис-и-Пикассо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(1881-1973). В изобразительном искусстве он известен как один из основоположников кубизма, а также как самый «дорогой» художник в мире.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хотя выбранная нами работа не относится к новому направлению, её называют предшественницей кубизма благодаря необычному сочетанию человеческих фигур и геометрических объектов. Это, в частности, шар и куб – главные художественные инструменты в искусстве Пикассо.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«Девочку на шаре» художник написал в 24 года на стыке так называемых «голубого» и «розового» периодов своего творчества. Именно тогда в его жизни, после нескольких лет поиска себя и нищеты, началась светлая полоса. Перемены отразились и на цветовой гамме его картин: уходя от холодных синего и серого, Пикассо стал использовать тёплые приглушённые цвета: красный, оранжевый, коричневый, и, прежде всего, розовый.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 время Пикассо был частым гостем в цирке в испанском городе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Медрано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Персонажами его картин становятся арлекины, бродячие актёры и акробаты. Вообще, многие художники в своём творчестве использовали мотив цирковых артистов и, как считают искусствоведы, тем самым подчеркивали своеобразную духовную близость с ними. С одной стороны, романтичными и свободными, с другой – бедными и голодными.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Несмотря на незамысловатый сюжет, картина «Девочка на шаре» наполнена символизмом. Лёгкость и гибкость молодой девушки, балансирующей на шаре, противостоят массивности и устойчивости куба, на котором сидит гигантский атлет. Именно такая игра контрастов – тяжести и лёгкости, по мнению исследователей, и сделало картину знаменитой. Полотно стало сагой о равновесии, о взаимодействии человеческих темпераментов, а также отразило размышления Пикассо о судьбе искусства и художника в целом.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Задать вопрос: кого он видит на картине? Какие объекты и цвета он может назвать?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Картина «Звёздная ночь» – это ещё один шедевр, автор которого нидерландский художник Винсент Ван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(1853-1890) считал своим провалом. Культовой работа была признана спустя время. Произведение даже стало «иконой» для экспрессионистов. Художники-экспрессионисты стремились не воспроизводить окружающий мир, а передать зрителю собственное эмоциональное состояние с помощью формы и цвета.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Картину «Звёздная ночь» Ван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написал в тот момент, когда находился в больнице для душевнобольных на юге Франции. Пациентам запрещалось выходить на улицу, поэтому художник создавал её в спальне, глядя в окно. Звёзды вызывали у Ван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особые ощущения. Он писал своему брату: «Глядя на звёзды, я всегда начинаю мечтать».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Художник создавал картину в состоянии обострённого восприятия реальности. Это, как считают искусствоведы, а также сила воображения позволили ему увидеть ночное небо таким, каким его до этого не видел никто.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картина только на первый взгляд кажется неправдоподобной. Вихревые потоки на ночном небе, который изобразил Ван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 мнению исследователей, не что иное как турбулентность, а самая крупная звезда с белым ореолом на картине – это Венера. Эту планету можно было наблюдать на юге Франции как раз в мае 1889 года.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Задать вопрос: что он видит на картине? Что его удивляет, когда он смотрит на произведение? Какие цвета он может назвать?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 картина русского живописца Бориса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Кустодиева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(1878-1927) значительно выделяется на фоне работ других русских мастеров, прежде всего, своей масштабностью, многоплановостью и необычной красочностью. Зритель словно наблюдает размах праздничных гуляний с высоты птичьего полета.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Будучи учеником лучших художников 19-20 веков, Кустодиев стремился найти собственное творческое направление и самобытный стиль. Ему хотелось уйти от реализма и писать не с натуры, а исходя из собственных представлений о русской красоте. И ему это удалось. Для этого он использовал изобразительные приёмы русского лубка: метафоричность, декоративность, открытые, чистые цвета, а также яркую живописность народной росписи и даже стилистику вывесок провинциальных лавочек и трактиров.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Кустодиев не раз в своём творчестве обращался к праздничной теме проводов зимы. Его вдохновляли сценки из жизни простых людей, традиционные народные гуляния и провинциальный уклад.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Задать вопрос: что изображено на картине? Какой это праздник? Что делают люди? Какие цвета использовал художник для написания картины?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«Пасечник» Владимир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фондах Третьяковки хранится скульптура из капа «Пасечник»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сыктывкарца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Владимира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Рохина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Как признается сам автор, в своей работе он соединил идеи труда, природы, долголетия и здоровья. Интересный факт: жизнерадостного старика, на палец которого мастер посадил пчелу,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вырезал под открытым небом.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Родился 24 июня 1963 года в селе Куратово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Сысольского</a:t>
            </a:r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 Республики Коми.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Работал художником в районном доме культуры с. Визинга, затем стал «свободным» художником. Он рисует темперой, масляными красками. Им создан цикл картин по произведениям И. А. Куратова (выставлялись в музее литературных героев Ивана Куратова «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Кöч</a:t>
            </a:r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Закар</a:t>
            </a:r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керка</a:t>
            </a:r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в с. Куратово, в музее истории и культуры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Сысольского</a:t>
            </a:r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района). Но особым успехом стали пользоваться его картины, созданные на бересте. С берестой Юрий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Будимирович</a:t>
            </a:r>
            <a:r>
              <a:rPr lang="ru-RU" sz="14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стал работать с 2001 года.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Появились циклы картин на бересте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Сысольские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мотивы» – воспевающие красоту природы родного края, «Между небом и землей» – посвящен мифологическим образам коми фольклора. Эти работы выставлялись в Московском коми землячестве, в Санкт-Петербургском коми землячестве. Цикл картин на бересте «Картины Иванова дня» выставлялись в 2002 году в республиканском финно-угорском центре.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850E5-B49C-4CEF-B4F7-94878D09944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7F5E-842E-4CB6-BD2A-6312F5481E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B61B-B3AE-455C-B380-59432DDCA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60;&#1072;&#1081;&#1083;:Picasso01.jpg" TargetMode="External"/><Relationship Id="rId13" Type="http://schemas.openxmlformats.org/officeDocument/2006/relationships/hyperlink" Target="https://ourreg.ru/2019/09/10/vladimir-rohin-pust-skulptury-budet-bolshe/" TargetMode="External"/><Relationship Id="rId3" Type="http://schemas.openxmlformats.org/officeDocument/2006/relationships/hyperlink" Target="http://cultmap.nbrkomi.ru/ru/page/zhivopis.hud_p/" TargetMode="External"/><Relationship Id="rId7" Type="http://schemas.openxmlformats.org/officeDocument/2006/relationships/hyperlink" Target="https://ru.wikipedia.org/wiki/&#1047;&#1074;&#1105;&#1079;&#1076;&#1085;&#1072;&#1103;_&#1085;&#1086;&#1095;&#1100;" TargetMode="External"/><Relationship Id="rId12" Type="http://schemas.openxmlformats.org/officeDocument/2006/relationships/hyperlink" Target="https://vk.com/wall-135002023_8696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lucky-child.com/blog/dosug/znakomim-rebyenka-s-iskusstvom-10-kartin-velikikh-khudozhnik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zei-mira.com/kartini_russkih_hudojnikov/275-raduga-ivan-konstantinovich-ayvazovskiy.html" TargetMode="External"/><Relationship Id="rId11" Type="http://schemas.openxmlformats.org/officeDocument/2006/relationships/hyperlink" Target="http://cultmap.nbrkomi.ru/ru/page/zhivopis.Etnofu" TargetMode="External"/><Relationship Id="rId5" Type="http://schemas.openxmlformats.org/officeDocument/2006/relationships/hyperlink" Target="https://muzei-mira.com/kartini_francii/1829-maki-pole-makov-klod-mone-opisanie-kartiny.html" TargetMode="External"/><Relationship Id="rId15" Type="http://schemas.openxmlformats.org/officeDocument/2006/relationships/hyperlink" Target="https://prozagadka.ru/predmety/zagadki-pro-kartinu-dlya-detej" TargetMode="External"/><Relationship Id="rId10" Type="http://schemas.openxmlformats.org/officeDocument/2006/relationships/hyperlink" Target="https://www.komi.kp.ru/daily/26726.7/3755657/" TargetMode="External"/><Relationship Id="rId4" Type="http://schemas.openxmlformats.org/officeDocument/2006/relationships/hyperlink" Target="https://muzei-mira.com/kartini_italia/1543-korzina-s-fruktami-karavadzho-1596.html" TargetMode="External"/><Relationship Id="rId9" Type="http://schemas.openxmlformats.org/officeDocument/2006/relationships/hyperlink" Target="https://www.tretyakovgallery.ru/collection/maslenitsa" TargetMode="External"/><Relationship Id="rId14" Type="http://schemas.openxmlformats.org/officeDocument/2006/relationships/hyperlink" Target="https://rebuskids.ru/create-reb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0658" name="AutoShape 2" descr="data:image/png;base64,iVBORw0KGgoAAAANSUhEUgAAAXIAAAC+CAYAAAAoeYRyAAAAAXNSR0IArs4c6QAAIABJREFUeF7tfQd8XMW5/VHvsmTJVu+2ZLnb2MY2xt3GGDDNQCAJJLwQAumBFHj8eYEASSABQkJIIy8J4ZFAKMbggruNe2/qVu+9S6v6P9+V15ZlSbuS7kq7q5n8IMZ7596ZM3PPfPerDp1sUE0hoBBQCCgEbBYBB0XkNrt2auAKAYWAQkBDQBG52gg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myHy9tZWZO7dhsqcbHR2duoOu5ObJ2KuW4rAmBjd761uqBBQCCgELImAzRB5TWEh0nduRlCwM9w8nfTFhOdCeVk74BGEhOUr4OTiou/91d0UAgoBhYAFEbAJIu/s6ED24f1oKs5AwlQfODk76g5JdSUl/oxWTFi6Cr5BQbrfX91QIaAQUAhYCgGbIHJDfT2St2xAcFAngsM9LYJFW1snUs83wzNkAqLnzoWDo/6HhUUGrm6qEFAIjHoEbILIS9PSUHB8HyZN84GHl7PFFq2ooBUlpY5IXH0j3Ly9LfYcdWOFgEJAIaAnAlZP5GLkTNuxGa6oRmy8Nxwc9Jz+lfdqbmxHMqXy0JnXIig+3nIPUndWCCgEFAI6ImD1RF5XWor0HZsQM8EN/oFuOk796luJM0xWRjOaO8cqo6dFkVY3VwgoBPREwKqJXNwMc48dQl1OMiZN94Wzi+X11peMnktWwjc4WE+s1b0UAgoBhYBFELBqIm9pbNSMnIFj2xAW5WURAHreVDN6nmuEZ2i8MnoOC+LqIQoBhcBQEbBqIi/PykLuoV2YNNUbnt6WM3L2BLGooOWi0XOtMnoOdYep/goBhYDFEbBaIu9oa0P6rs/gYCjFhEk+cHSyoJWzB8yXjJ4z5iEoIcHii6AeoBBQCCgEhoKA1RJ5Q0UFUrd9iqhoJwQEeQxljgPue4XRc9lyOLm6DvgeqoNCQCGgEBguBKyWyPNPnkBlxinNd9zVTeeQfDPQVUZPM0BSl+iIgOQPGr6vTh0HruutxMHBoYePcW9/p+tD7eBmVknkrc3NSKGRc4y3ARGxlvUd72sNldHTDnb3ME3BYDCgsDAfuTkZKCnORxvVgt4+YxAZGYuIyDiMHTv2KnIyDk3rW5DX1bekAK2tbfD1HYPwCOkbi4CAgD77DtP0hu0xHUzFUVJShLzcTBQX5aOmpopY+CEkNELDMSgoGI59RFx39S1m3wsoKsxDXV3Npb6CZXBwiF3jaJVEXpmbi+zPtyN+ihe8fUcugVVRgYGbwwmTGOnp7uMzbBtaPcg2EBDyqKosR1ZWMgnXk0QzHi4uzhrZCJnX1zeQ4EuZ7sEb8fFT4dpNRSd9K9k3O5N9Az1JNNLXRSOb9vZ29q1HQQH7OngjYdJU/mbf6r1mCm+nThyCn78TD8AIDQsnJycNi1YGBWZnk5xrOzBz9ny4uV0ZTyKH4cnjB9nXGRER4cTZRVsD6SvrkJOTh9qa3vvaxk4zPUqrI/IOgn9h3y601+Rj4hQmyBpGI2dPuJob25B8romRnvOV0dP0XhpVVwhBlJYU8qC/QJKOJuF2kbc0JydHuDgLoTtohFJRUY3c/ApMmjQbXl5e2nUl0rf4AhISevTl9V2HgbFvDfuWX+prjyDX1tbi9Ml9uHb+DLjwsOskPq3tbWhpabuUslqIvb29FcePJ2P2NUvgc1GwqqurI4nvxfwFM6iCddP6trS1XtW3o6MNx45J38WX+toTllZH5E01NUjZvAFhkU4YHzK8Rs6eC6sZPdOb0Ax/JCxbqYye9rTzhzAX0dnKZ39OdgomTAgBhWuNcESadiIR1zc0IiMzD4Y2B0qHjogOCyCBeyMvrwZTps7S+ubmpLJvKPt2XtG3rr6rbzPPBDc36RsI74t9p06bbXfqAfkyOXRgF+bNm4TTZ1Kx48BxODs7YeG8mZg+KQ5iOWgjqRPZi4dbJ06czMR11y3TcDvIvvOvTezqu/8YgwadcB37Tk24uq+DQwdOncrCQvbtqYcfwnawiq5WR+SFZ06hNOk4Emf4ws19+I2cPVdFjJ4X0lswgZGeY0JCrGLR1CBGFoGmpibqtbNJOI0YN24cJcUuSVxafmE53vx4Pz7PKIVXYDA6WgyI9m7Dl1fMQnQIdbzOfmhva6bU3YTAwMAr+uax71837Mc+6TsuCJ3sG+XVji+tmInY0BC4e45HaGjYyE5e56dnZmbAsbMa2w6ext/3pqHDZzz/uwPOzbVYMmk8fvDlNUxb7cwDj6clHEnUzsjPyyf24zXbsGNnFbYfOqP1bfcexys62bcGS9n3+1/qva+LSxBiYmN1nsnI3s6qiLyNui5xOfRyrUfUBC+rODWV0XNkN6g1Pr2qqpI6W6aNSIjQ1CQiGYokXl3fhH9sOYaPzxTDqaMV1Rnn4ekXCNfgWIS4NuGba2fBy82HJO5AvXc42mjY1PpSFVNd14i/bzmOjdK3vQVV7OvlP66rrxv73jgLgX7jIVK5vTSZ+4HPd6KkvhbP/ecw3PnlUXn+OA86A4KmzIODhze+fn0Y7lu7GA1Nzdq0HRyciJ8jjhxJgzNxK6FR89n3DsHD26erL7ELmix9vfAw+97bR9/FFMzsqVkVkVezCtCF3VswcZInfP2tx7gjRs/iEklvu1YZPe1p9w9yLuXlJUhNOYE5c6bCYGjlXahW4b/Tcorx8gcHkVnagOIjm9FRVQ5PrzGInbMIofGxmBLojBkx0dQDO2Du3GlX9E3NLsLLHx5EVmkjig9vQkc1+3r7IU7rG4fJAU64NjERC65bPshRW183IfKNG97B2cJq1Dm4I+fUYRzatBPOVEd1+vghctUXEePVhF9/5w5N3dJxscSju7s7tmzZC5IXzrBvLdy0voc377qyrzf7frv3vutuvdf6ABnCiKyGyKUKUNaBPWgqzaLvuK9FqgANFiej0TNkxrUInjRpsLdR/ewEgeLiApw5fQDLli1EEyVFo6fJ5ydT8fJ/DqC+ugGlxz6DI3XmsdGReOb/PQ6vgLHYc/AoYsf5w41E3r2vGPj39dI3JjoCz2p9A7S+ieGhWL36FjtBscuu8NZbf0JpqwO+eMsqnDxyHF/71o/h5eEJA9VV0Tc8ALf2SvzhB+sRGjIerW0sx8jm7e2Jt9/+iMeno9b3S+tWa33/65s/urJvWyXeeGw9wnrp++X7H7EbHLUvFYKpfyXjQUDUTMt18taNCAm2XBWgQQxL63LJ6Nnpx/S2q5TRc7BA2kk/kchTko9Tqp5OqdrQ9cnP/yVTqn7lvf3IKapG6eEtQEM9vMb4YfbKJQiNS8B41w7MiA6DC42Yc+aIRH65b4pI5DwEcihhan0b2Zf+5LNWdPUNcuvAvEkT7E8i/+j/cLqwDEkVDig/ewqpR/fAgQZL5/FhiFx6LyZ6VOGlR+/o0pNrVOUADw9XbN68T3sxTxVwLSoctb4p0pdlIJ3YN2rZfZjozr7f7L2vksgt9DIWJyej6NQBJE73oVFn+BJkmTsdzeiZZtBqeiqjp7mo2cd1d9999xUT8fb2worlC3H77aspkRuos6VHBaXvipo6/H3zYXyWVIWWqhJU56TBzXcsvBjMEurtgrvnRiMzNQ1RkaHse8MVfSsv9t2q9S1l31T2pbcLg4LCfFxw15xopJ45j/PJ6VeMRca2fv16iwH973//G++//75F7i9fMgvmz8K0OdPx+Jt7+F7FoC75IJpaWhAy+zrUU7j7xvXRlNYXoVlTYYFuha1UV3ngN6/+DZ6e7pg6exp+wL7+oV19G9k3dBb70i3x4euj8KU++p48dd4ic5Kb3nPPPbjzzjstdv/ebmwVErlUARIjp5tDDWITfCxaBWiw6HYZPRtY05PpbefRmKJqeg4WSpvr15PIJbBn+vRE3H33Gvj5+aGjnV4W1OGKrjwjuxB/pufJudJmdLh506+5FWFuLbhvcSICfTzx7n+2ICI8mH1vZACLsa+jpmNPzynEX6RvycW+VC9I33sXT0KgqBPe2cggoiq7IvIQevJ869Ev4jxx+93Hh9DmHazFjtTQK+jOeRPxtTuXUrDzuBQY5ObmzkCpQrzxxr+1RHrfevRLOJuZf7FvCPuCfXO0vg+tv7KvK/sW0Q73+9//G0XFxRbbh6OWyGtLSrQqQLET3XWrAtTUQJcwvh0eOkr3l4yeqxjp6etrsY2gbmxdCBiJ/N133700MPFcycsVX/AQkkyX+g30U3ZydEID/chPnkvDuZR0ppnwxhJKnYHjxpKA6jB5ykxGGVYz2jAFEyeGXtHXmX3rG5pw6vzlvovnz0Qg9esFhXWaD7rR/9koKQ+XRG4pctL8yA/uxvz5ibiQmYO84hpqvh1B7QmmT03Q9OhtBLgr/YoESeGSL7jRj3zhwslIz8hGXkltV1+XTvYVW1bffS3hR25cE0th1d9bMeISuSxGzuH9qMtPo1pFnypAmk47tYYvSSfiJo3RLQWuMnpaF8EO12h6I3ItsrO0kDlBMhidGXNFZKdEc7q6OjO60wWdonIpryLpMzpz8myqAzw16bKEBtMi9p006cq+WlQofaWNfSvZN5d9E6dcQ93w5QA5eyFyWcMaBgGePsXIznnTGQTlqoXkyztsoBrFaMK7HNmZckV0Zg0PRek7/9qZWmh+X33b+GV04oQxstMyQtioJvKWhoauKkAB7bpVAWpuasPZo5UakU+fF0Cdmj46d6PRs4lGz0nK6DlcPDriz+mNyGVQl3KtaPlSPJgvJahHvhTmWmG+FDh4IT7hylwrQlAVFWVX5FpxpkHP6AEjUn0BDXmOjj5aXyGy7s2eiFzmZTA04cRx5lrxc0ZUVARVVc7aP3LotVDvnZubzy+ZTuZaufaqXCvNzfyKOXlY6xsZGX5FnpbLfS2fa2VUE3lZRgbyjuyhy6FUAdInQVZpURMyU+olegBRsR4IidSvTFx1FY2eKc1dRs/Q0BEnGTUAyyPQF5HLk4WQhSwk+2FBfhbKSosgxOLnH4DQsCiEh0cz+2HvGQyNfYuY6S8/N0uT8MWTxV/rG8kMiDH8c++ZE+2NyI1YFhUVMvVBOrHMpjGYJRf5BSPZC6OiJ2rZD/tSiQiWxr75eVnEsVn7gpG+kVEThiX74aglcq0K0M6tcGgp060KUAel8PSkGsA9gC5LrjBUFbBws59ufuldRs96eIQkIEYZPS3PolbwhP6IvL/hWTKPtpE05s+fjx/84AcWQ+lXv/oVoyiPjIgnxmAm1R1z458tuQ69fSUtWLAA3//+9wcz/EH3GVEdeX15OdK2fYKoGBfdqgA11NED5mwtIuYthrObBzL3btWyKPr66RcpWpTfjOJiByTecJMyeg5669lGxzNnzuC5557TBtvd2DnSo//FL35Bne8JSprBeO211yw2nG9+85soKytjUqt5ePzxxy32HHu48c9//nOcPHkSIczJ9Jvf/GZYpzRiRC6nZP6J46wCdFpLkKVXFaDCnHp+ogKJa+9ggiJnJG/6gJ4DLYic4KubW+Mlo+f0eQhm2LRq9ovAH/7wB+zcudPqiPztt9/Ghg0btHH97ne/w/jxTCKlcyukq973vvc97a533XWX9o9qfSPwz3/+Ex9//LF2weuvv64lVBuuNmJE3sIMcilbPoafj35VgDS1x5kqeIyLRMwiJsWhjjyfyeormYAoccYY3Q6LS0bPjjGYtGK1ivQcrt06zM8RQ9tXvvKVSxGY1iSRdw/UuffeexlgdLvu6Lz33nuQf6SNhEud7hOy8A27r8l9992H2267zcJPvHz7ESPyiuxsZO/fgYSp3rpVAaqtbkH6+TrELlkD/4gIbZZ1FM/TPvsY0RM9ETDeXTdgldFTNyit9kZ79+7VpF2jjrU3Ihf1xte//nWLz+FPf/oTZs++nPmwO2lERUXhpZde0n0MouctKCgwSeRZWVn4zne+Q2Nj0VVj6DluU4Osrq7WvgLOnTt31aVPP/001q1bZ+oWV/0u6/e///u/DAT6fb99ly9fjp/+9KeagXUwbTjWpK9xjQiRi5EzY892dNQXsZybry5+3iIl52bUoqbeVVOruDBDmrSuqNGNcOmoQVwin8XKK3q0S0bP4HjEXHutivTUA1Qru4dR52kcljUSuXhmSH70Z599lj7p+iV0O3/+PJ555hmtolEDXYT7k8itncirqqrw2GOPQewd/TWprfrb3/6WcQEJg9qJRiI3ronYVuLj4wd1r4F2GhEibySwolYJj3LWrQpQi6Edyaer4R8zGRFzF17hplR8/gwKTx9mwNEYeOjkUy5AK6PnQLeb7VxfTkP8o48+esWArZHIhXRSU1OxZs0aPPjgg7oB/Oc//xnbtm3TDoeUlBSbJvIDBw5onj3GUnz9gSRrPlgcjURuXJMbb7wRX/3qV3Vbk/5uNCJEXnD6JMqST+haBaiyrBlZaY2IX70OPj0MP1I+Lnnzh6yu4oTgCP18yjWj59lGaOltldFzWDbscD1EDIliUFy4cCGECKRZI5GvXLkS27dv1+pQvvnmm7rAI6oIIaDGxkYY72+rErnYOV5++WUIyZrT5s6di1/+8pfwHUQKDiORr1q1SjsEx4wZAzkQh6MNO5FLFaBkSuM+7o2ImuitSxUgUatcSK6BodObFe9vvcr4qBV03vMZWqsLkSA+5ToVdNaMnmkNaKLRM2HlGia118/FcTgWXz2jbwR+/OMfQ1QGP/zhDy/pn62RyMXH/fjx47hw4YImdYpf+VDb/v37Nfc5kSynTp2qZT+0VSIXz5vvfve72lqa00Q/LnaR6dOnm3P5Fdd0Dwg6evQoMjMzNZXOtVS9WroNO5FX5ecjcw99uxO9dKsCJCH5yadqEDTtGoT2UQpLjKtZn29DAn3KfXT0KVdGT0tv0eG/f3p6Ov77v/9by2woxrrBBgQZR97c3Kz5om/ZwjzjPZqoRJ566ilI1ZuBtO6RnW6sHv/WW29phCHEMdT24osvsuL8MU0qlwr3tkzkn332GZ588smrIFm8eLHmjXT48OGrfpN5i4ploIm1uhO5ZMiUNRmu4KBhJXKpApS5fzcMZdlI0LEKUGlhI0OcWzFpzW3w9PfvdR+38DNRfMr9/doREatfqlxl9BwqbVhf/7///e/49NNPcdNNN+GBBx6weiIXb4tvfOMbGpB/+ctfBqUWMK5CZWXlpXuJqmbTpk02S+SSOkECp4y+3d132gsvvKAl6xI1Ss82efJk/PrXvx6wH3h3Il+6dCkeeaSrCtFQ18ScN2RYiVyrArTpI4SEOlJXPTgXn56TkpD8tPM1LLY6DhOX36gFAfXWurIsfo4aJuxPnOnHTGnMh6lTU0ZPnYC0ktuIO6G4wT3//PNMNTvR6olcCkt0l6LFyDbYtnHjxiuke3Pyh1ir10pf44qMjNSiYcXbR9wmJXK1Z3v11VexaNGiAcHYEys5JETtJcZT+fKyZBtWIi9KSkLx6YO6VgGSkPwUhuRHzr0e4+L7d7+SvOdpdEWMTfDC2EA33XA1Gj2DafQMUUZP3XAdiRuJblN8smNiYi5Ja9auWhEi767X/tnPfjZo6H7yk59codu1ZSKXYKbeJG7xRZd5iheL+I0bI3e7gyYBVj/60Y+uyjrZH7A9sdq3b5/mziieP+Ieask2bETezs+clM8+gbsTA3Z0rAJUkM2QfB6ok+k77sYk/v01bQxbP4abI8cwST+fcmX0tOQWHd57iyQmXipf/OIXceutt2oPtwUi7+5pIgeRBAkNtInB9IknnrjCA8ZWiVw8bvoiaVGrrF69WoOnL7I3Su3h4eFmw9gTK1kTiQwWyV+Sj8k9LdWGjchrGPWVsZNVgOI9WAVoYIadviYv+ukUhuR7jotiSP4Ks4JyCs+cQvG5o5jMkH09a4NWV7bgQmoz4pauhp9Kb2up/WrR+9bX11/yIZYowMDAQJshchmo0fdbpEkJ2x9oE+OcqFa6+z/bKpFLZKgYLIXQu7eeBC2G7b7UK90J3xwse8Pqj3/8I3bs2KGlUBjMmpjzXLlmWIhcjJzZrALUUJjOvOP6VAGSwddWtVA/Xos4Cck387STYKTkTR8yGMkVQWH66OllLJrR82xdV3pbFelp7v6zquu2bt2q+WLPmjVLk0yNzRYkchmrMRpTEmiJC91AmxhMxdgpqhljdKMtEnl/IflGtYp4lUjrT3IfqEdRb1gZ1yQoKEhTs1iqDQuRGyjpJG/+COOYoC0sUh/yFHVGTkYdaupcGJJ/O1y7lcHqDywtB/qurUwPUIz4afr5lMszi/KbmN7WUaW3tdRutfB9JZeHRDF+61vfgrin2RqRy3iN+VHEfXLGjBlmIyZGOdEn98zbYotELi6TEgcg9o6erTcpW7xaetNhS/ZCMYqKwduc1hdW4scueWgGuibmPNN4zbAQeWlaGvKP7mWBBx/dqgBpIfmnquEXm0hD53UD8vmUqkQ5B3dyPGN0S9glgGpGzzMNCJ45Xxk9B7ILreDavLw8zQdbfLL/9re/MWiM5dgvNluRyGW4xoyF4v7WM8VAfzALYX3++efa53/3TIpDJXI9l9bcpFmSyEzm3jMkvy+9d39eN7InzFWJ9IWVcU2WLVt2ySVRT1zkXhYn8nZKwGnbN8OprUK3KkAy8MrSZmSmMyR/1S3w5WfLQJqBSYCSqF4JDOhEeLSXbnnKu4o+M9KzU0V6DmQ9rOFa40vY3SfbFoncmENcanzKgdSz1mdvWIsxToxyopLomdvc1ohcQvLlUJL0Cj1bX54o/QVsSZCV+KJLCgRTrS+sJIOkfCmJOkeyMJqzJqae1fN3ixO5lkaWVYCi49x0qwLU0dHJmpy1MHT4YNIN6wacD1zT2R/ci7qCDOZ78YOLjj7lYvTMoNFzgjJ6DnQvjuj1ohMXrw2JsuwZnm1LErmAKFkLxYj3ta99DSKZm2qSq0UIRgJh5PO/e7M1IhefcJGik+jq3LOJ6mjFihW9wtGXemUgIfv9YWVck4ceeghLliwxtSQD/t2iRC4nfN6xQ6jKTGIQDgs76ESYmgrjdP8h+aaQqGYOhvQdm/iV4EUvGv18yi8ZPYPiELOAKh9H/QKPTM1J/W4eArIvT548jkOHDsPbxwNFxUUoKatCZ0s77r5nPUPdFzDd8eV1sxUi76CAkp+fp5FyQ2MT3DxcEBI8Hq7ObqwgFAxJCBUSEspC0QUMwT9Kt91SrXp9SVk5mpta4OPpha989SuIiLjsJmdrRC7qIWNVo+67QeICJH9MaB8eZf2pV0RNI2H7pkL2e8PKuCZ/+9+/oZ7FpN09XBE8fhxcXdxYTDoEc+bM0dZkqM2iRK6FxW/ZAH/fFl3D4ksKGJKf06IZOfsKyTcFjJa8iwZYT7cm+rXrVwZOnluU10ijJ8vNrVmnanqaWogR+v2Pf/g9GhkVfPMtN1Gl0MHIYDd0NrTgg3ffwYrlK0l68y6NzFaI/OjRIwzmuQAPxlNMEkOnA3V9bR1IS0tHNu1CC1h385pr5uAYrztIQ2Asc2VPnDgBcHHSLj1/4hRamptw9133XJq7LRF5fyH5pgJ8+lOvyBeahOz795H+wwhWb1hdXhNqD2YwEVf3NeFX00ImOZs9+5ohvwUWJfJyZhzLkSpA03x0MypeCsl3Z0j+ir5D8s1BJv/kCabTPa59Lbh79B7ab859el7TZfSsR/AMGj35uTrcTTxzJDmZ4F9bmA+xU0iTkhpu1PX5R8UgMDoaXgEBwz20EX+eSEjy+f3G73+Hm79wH+JiY2mkrsMY/0CIP9U7778H2Ql33Xm5PqWtEPl7HHsHxz5l8hQkJE5GHSVA0RnX1jfg0N498GORCCHyI4cPoYEFV65ddD18vD3hzLQW3u6eSD5/Dskpybin29yHSuTDWSEon3tefMJzc3Ov2mf9qVWMF/elXhF8JBWupDTur/WGlXFNpk6ZivhJiZfXpK4eB7kmY/k+Ll68RCvgYUri7+/ZFiNyrQrQ7m3oaJAqQGN0qQIkE9FC8s/UIGLeYow3EZJvijXqKyqQsnkDImNcMT5UH7dIeeZIGT0ll00OP5lLUlP4cjrAL8AV/gFucHK5WBWJUldDXRuqKwyQsnjuPl4In3kNc6lP5jUupuCyqd+zs7Ow8ZONzJlSgYnxiVizeg2kcsvxk8ewf98eJE6ehtnzF8LQ2oKainLk5WYjl2qJspJyPHj/A4zCuxwZaStEnpubgxOnTuHYiSPo5P8a6xu5/gG4Zt58+FJtcvjAXpSXlyEmNg5zr70OgcEhaKivRVFBvqaSKS4uwaSJ8Vh38+VyarZE5H0RsSm1inFj96dekTS+kia4uzdTzxeiN6xkTY6fPImMrAtU6wRTbRWFcVSpeJPAS2gEPXvquEbi8+YtoPNFoHaQHjlyUIsGnTF9Flat6opANdUsRuQNDCyQcPjISGcJ/PWiAAAgAElEQVSM05EkC7IkJN+BapXbSESmLcn9ASCHTSo9atBcxtqh+h028szhNHqKmij3xHEUnD4FnzHOiI73oYTp1q83jujyi/PqkZ/VAEfq6yYuW32pzqmpTWMLv//65ZcwddZMGi5nYRtTmRbl5bM6lDsMLY344t1fQmhYOMpYBciZ7oZp9B3f8NF7mDZ1JsRrJSgo+Iop2gqRy6Dr6+vw7M9+SrIIworVN7BMWxNOUI3SRDWno1MnJvPQXnL9Uv7ZGc1MWVHF93Tnzu04fuwIHvzq17T8415el1Nd2AqR9xfYo8d+Necw6AsrWZOzZ8/i8JFDCCBZL1y0GH4sOuHBvSdfy5/T8SKZVZ7Q4UC7hidmsjarp6cHSf4k7v/i/WYN32JEnk9jUnnqKV2rAGkh+aer4MGQ/NjrzQvJN4VCCQHMO0IJjSH7Xj76SaVGo6c7jZ6xFjJ6ivdNKXWfmfv3wtmpDXHMHyPpDxwGUJZUxpmbTqmMwUzhjGiMmD2PL/llH2pT+Fnr78+/8DN89aFH4D8uEC2tzdj44QYcO3QE33r0EcTGxaGYBj6DoRFent78vRXv/+dfmD5lGpYtu9qrwZaIXNbj6f95CjNmzcZyfoW4uLkiiSqTXdt2IJKH1+rVq+il5Ybq2ho4sX6to6MTa1mewgkKAvfe/QVER8dcsaS2QuT9hdrrtUdNhez3h5XYLg4fPcSgyGBMmTqdKq82zd1zjO8Y2iWamat+K4pKS7B05XIkTpmCFhqfD+zdjZtvXGvW8C1C5K0cmBg5fT2adasCJLOpqTQgPbkesQzJHxsRYdYETV0k6ogkqldoSEZ4jH5l4OS5RqPnpBtugQdPYD1bI9OsXti7C7X0uIiM80ZYlNeQ1FcVJU1auoNg6vGi5l9v82T+l7/8kTEC0Vi28gY0tTRRhVCP9pZW2po6UE+Pjla6sDqTxEQyjYyKRE5mGjZ//BH+68GHWaLLz2YlcjHaPf/CMwinamjpilWMpI5EI3XlBn6qd7a1o5WqpCbiADhqagI/MeB1tGHb5o2ICo+ix87CK4pc2AqRv/POO5pB0pKtZ3h/z2f1hZWsyYGD+9BoaMZsqlDg4IwapgppJ+4OVIG5079cfMsdqIt393CHp4cXcqkaPEsb3t3rLxue+5ubRYi8ilFyF1gFKH6yt25VgLR84hn1DMl31dQq5obkm1pYkWov7NuFxpJsTKbR09lFP3fBLqNnHY2eC3Qzesp4C5kQKJt6NN8xTpgw2RcenvoYaiXIKp253YMmT0XUPNt2ncykTvLTTz+g04YDQsKi0engqGWfi4mJRDULCjjwv0llVK24o7W9FZ9spK2E0vtdfHF6Gp1sTSLf8tkm7Nq7k3YSF845BmP8ArhX/ChtR5Kk3TSViszdib938vPtzNnTdOc9iTvX3UZf8ik2J5HX1dVpaWl7q/Zj6v0fyO+mQvb7O/TOnjuDQ6y6FEwd+SQKS2RxSuUt6KBgIWvS1NiM7Jxc2q6qUV9bRftGNRInTcbqVSMkkUt9zEwSo6EyV0uQ5eSsDzFKSH7SyWr4x05C5LxFQ7Lw9ly8Sjl4mH9l4hQv+I3Vz6e8y+hZRzc3X9YSvWnINT1FCk/fvQMN5SWIoR48OFy/qFQjJqVFjVp0aszC6zE+Yfg9bgbyYpm6trGxQcvT/fwLv8D44CD88CePI2bCBJSWlGkePOIr7u3rQ0NnPp5/9jmsXbWy1xBqWyPyI0eO4O13/gV3eqTU8tDKYqDT2pvWYi1dLUWt0tBAfTkJ3I3l5ZooLW744COUMhfIlxief801V7rC2YJEfubMGS0/Ts9Mh6b2x2B+lxwud9112aOp+z36w0rW5J1/v8uvxCisvXmtRt6GZgOJvBNe3l6a2+cnGzZi+2fbMZdrcO+9X0AsjdLmRoHqLpF3VazfQGMSqwCF6+cJUkFpMSu9iSH5Nw84JN/UgrXwszN5MwtCezaTIPUpCG18pmb0TGnChGU3DDq9rUjhxcnJyDz4OaUrSuGJvrqm4O2OT9eXTx29N9qReOOt8L6YytUUhtb2u7gZHj9+DFKzcQIT+0+emsiANDcmUjqOOfPmaDlVmvjyuPKT1pkqhsy0C/jko49o6HPHE08+TWPT5b1rK0QuRLaX6rZdO3eycMo46sfdNKl8yrSprMoVonmlSIBaRGSEJgnKWrtw7tUVVTj4+X7k5WRrkY+rqFs3NmsncpmDpByWIKiezRwDZW/7tpTR6BJUlMYcUT2bRGVKdsju+6M/rGRN9uzZid27diOOHkHzFtKDyG8MWmnkFPuEtFxK4nKwBgWNQ1FhMVKTkhFAlZdUKAqjXcOcpjuRF/IzreTsEc14qFe+bwnJv9AtJF/vavVdEahHUZFxRstT7uahn7FvqEZP0eFn0OhRW5TfJYVH6C+F99woba0ddPGshrM3ffVX3sSvKn1UN+ZsSL2uKWPU4uuvv4aHafD0Y3Rjc3MLXvrlryFuib98+ecaedfXNVAqatbyaIzx82Fa5Ab86pWXsO6GNVi58rLbl60Q+fbtnyGFxm93ull6e1LXSrXR9UuWwYmEvmf3PmzetBnzFszFqhtWoo168kbaCgQHX36VUFVL75VdqKoow6MPP2ozRN5fSL6pIKC+9pr43ovfuBxiPZsQuBwc4t3Ts/V26GlrwsCf8XT1XLJ0CWHu4FdSHUTQ8PASH34nrstWehad0oLTFi9ZhFYKlvt27+LXkytzw99k1iuhK5G3UfeWqlUBqtU1WlJ0zUnMdBg09RqEzRh6FFRvyEhOmJStzAkT66qru6Q8S4yeRRLpOQCjpxwukqXxwr7doAswJlIX7umtn1eNqd0hhmUxfsYsXIbACfGmLre63zd89IFmyFx54xpU1VYiP68IT/zwafz4//0I06ZPYRGQNOLqCW9GQR49fIzBGnF0VZyJ1OQU/Oedt5nW9IVLc7IVIn/66ScxZfoM+iAzFJwkPnXadIRGhkMkzPff20ApsB2333UbjbyOPMRqNf/lMpbXkmryk6cylsDBCXt37sC999xnM0Qu1ZzEv7tnpkOZgDlBQH1t3P7u21fIfm9ELmsylWuyiDlvWtta6UGUzHgGTwSOC6ABvoHuwvRaaW3D+//+gHvRE7fecTOCmD63gOq+TEbkrrv1NrPeLV2JvEbyl+zcjLgE/aoAySwkJD8vW0Lyb4PX2LFmTWygF7XTBS3ls0/h3F6lkaaj0wB8+Ew8zGj0DJo+H6F0LTLVJLVBBoNWKik9Rk2gRwozNDrSVczcZmhqR2lhI09+Sl31rXB1o3cCA4OCQj3M/kqSCNqM5Bq0dDLc+4ZbNX9rW2rPPfcMvvu9x9BO32lnhqA/8aOntMLcP//lCzxUS/DGa2/Qn/daLF2+GL9+8RUGCMXjCzR0UuOAJ0n2L71w2QPCVoj8h08+hpUrbsARkts1c+biOuZUd2Aw2I5t8mm/F6vWrGYg0Dzs3L6LqrMSSuvXMRAoHxfSM7CM0uLkSVOwbftWrF192cBmzaqV/iTnwapVjHu8P0lfctbIIeHr63vFK9EbVrImq+g5tWzpCpxLOovde/Yy6nYS1ShB2LfnAELDw7B02RIc5JqJfnz16hWU3BfTw6gTh2nfWd1NzdXf+6cbkYseN4uO7Q2FFzS1il7eH+0klLRz1cyFMQ7xK9ZqL6OlWhH10AXHPtd83/X0KR+I0bOCYfUZNBa7OrdhIoOUvAfg297EL5fMlBqUFzfDO2AsfMMi+f8BEPVM2YV0iP0igodC1EQfs4zQXVI565tevwoBTDpkS+2pp5/A9777GA+wsXjtt79jUNAOfOPRr2H5ylXIoPHv5Zdfw113345b+JK9ymo6Bw4ewausddlBD5af//Jn+P3v/mRzEvmj3/o6Fi9aqkWvXjNnHm6++RYcP3ESbzGlq6iPvvrgA1Qh+eOTTzejjkEqt99yMypKy/He+x9i+tRpWLV8Gfbs24kv3vtlm5DIJWWvFG2QiMyebbBqFeN9+kuH21fIfm9Erq0JA7AWcV02bxU1SyruuuN2jBnrhw83foKx/mOx9sYbGJhVgXf/9Z6mdrnvvi9gGgU+CdRad3NX3VhTTTcib6YLkCShGh/koFsVIBm8hORLpsPIa5cyJN+yn/hCdEmffoTgUEfNL1vPVk1SzEi+aPQMC7vq1hKdmXngc5SmpdCf3ZtJxrzp52ueFN7OxEh5mRKlWY8xIcGIuW7pVUZKUdVUZmcjnYYXESTieUiYOmzlvsmnq+EeGI64xattKpPj9h1bcZouX4YWAyZExyOPkZ0LFy/EPEqqn27ejJ279+DLJLZrEqZiw6eb8ClrVcZFh2nXSxKjm2++/ElrKxL5J598pGU2PMFgvE6qScb4j0Hg2PGajUP0rbeQuJubmrF123btgLth5UqmJ6jG3/7xD37KZ2FS/EQEBQcz/e03bILIxZD95JNP9vqaDkWtYrxhf+oVKc4teV26h+z3RuRda1KIcub3qalr1MLz13EdvGmT2czxN1DIumHVKs13/9DBQ6gjkbd2GFBH1VdYaBi++IXLh+qwSOQSIZl/bC8Sp+uryxVyoooPkyUkv8enjJ5EK/cS18kMEp2hIpeJtPy0fCV6ta5C0bXwGB+D2Ov4ydstTar43YtboSMMGsH6+nXVEzSnaVLzuRpG97pgwvXLMZZBMP0l3xH1V8pnm7mhnBBjRtZHwb+i0gmJN92hm+++OfMa6jVt1EemMOeMHGCTEhLx2qsvYzE/YWfSxvLc8z9DZnYuvVOexGQKB39lAYZAkt61187n4eaiBQSJ1GVstkLkoieW4JPa2mqcO3eW/uFnWX/0Gs0tLzcni0S+Dkm0AWz85BNGF06lz/xdTDCVg6N0jZsQG40ZM2dr+luxGxibtapW+st0OFS1inHuVQzakdzm4t7Ys8Vz37z66qtMD8z6lRdbb1gZ10RcYfOYzCudX4PiRx5KYe6DDz/Uom5vv+02xMXF4vChgyTvcNrpYlDBPFDjWRuzZ7qIvt4LXSRy0S+nbuvSL0uAykD0uf29sOI9IRJhV0j+8mGJNhTVRubnOxjM5MXPH331wl1GT+aJueFmLdJTjMO5TClaRN1ZSJg7IieyMLWZh4cxtL4wtxFBk1jwecH1ZuuxS2lFzzm4m8nMvE3OUdw+szOakLDmNk1NY6ttw4YPGZZfylzQwTR85mEs59JG6dvD25cuX7maOkH+rrc2VCK3BGZG0pCxrV+//qpHSG6VQ4cPIpvkUc18KjWU8MLDI1DB/DKSHXAc3UrjJkzUQsVjqTabS1WMRzeXy4EQuSXmZ4v3NHXoGdckh/iLMVqwbza0aJWDHJ0k3qaTPuRzER+fMODp60Lk4vGRyipAMRPcETDefcCD6KuDSJtnjzInRnO7bvc050Yi0Yq0Gh0/ZkB5S0zdW/O+kfS206/VSDFt13Z0GOoZiNSVI8XcJpkL085W05GJUjiTXQ00XYGWi33LRqYubUD0xP795utr6Il0jl5IS2606aRaIhnt2bMLSeeScOvtt2tRngcPHtCSSk2lx0Yw3cP6arZI5DIXSdaUmZmFShK5Cw2+afTUKWeOmUBGsMYnJDBcvw1j6TwQy1S+3aXw7jiYIidz9+xouM4crGRNLlzIRA3VuCKFe3v7UKVyEFVVlZjLfPExMbFXFDUxF7chE7l8uuYePYjqrGRdqwCZOwFbuk6MnplpdTRsUInC3B/jQtw0N01TumrjHMXwm5dZh3zqw8czuCB20RKzpfDuOHWtGfVxeSksQN3/V4B4vaScrUPkghUItDGDp157w1aJXI/5m0NOejzHHu4xklgNmchbpJAxjZxj/dp0rQJkDwvb2xzE6Jl6rp4/iVHYlUZVkYhNz7aeRt90eu+0tDjR8Lhc8yIZSiL6wvPnUXr2ECbP6r8EX2N9G4m8FlELVyKA+vfR2BSRvw/Jx33nnXeOxuU3e842TeRlVN7nHNzFvCrezFthvpHObHTs7EKj0bPN0RcttRWaRGyOcVPUTFpBjTkLEDqNZbyG2PJZgKAi7QQjWX37LT7dpVqpQ9yytfDrxdtmiMOwie6KyBWRm7NRbZbIpTBD+s6t6Gwq0bUKkDmg2fI1YvQsLGiHixdrhRoqSeZj+iVTmauWRoAqlZLiizlQhmB41Apq0D3PobmU69Z/8JOkt83JMmDSmsHXR7XltZKxKyJXRG7OHrZZIpdSaanMOx4ZrX9YuznA2eo1XUbPOvjFTmV+l2TN9z6SfuOmVCWtLcyBwsIajl6BSFg1+GyK9fRpTWEqBa3EXYhHnzCKTj/3Qh09HlwYVXsHXOjrOhqbInJF5Obse5sl8jzWBqxIPaMZOd3c9Us0ZQ5otnyN0ejZ1OoLv6g4FJ48xFJzTNxkhrujeKyIiiV0xlzmnZllkvx74iRFP9J2fobOxvIuQ2c/+dfl4Eg6VcUI0ThEL1xqUwFBeu4PReSKyM3ZTzZJ5FoVIKar9WXq1ygTLmzmgDDartEiPZneNmbRCpSlJzEIqUBLbSB5UfprcggUZNexYG4bc6DcAp9uAQmmMBS3w3S64DWUMODJjNJ25cVUq1ygDzlzrXgzkc9obUYit8b59+VHrtdYjeSk1/1Gw31GwjA8aK+VypwcFpDYpgWVmGOsGw0LOJA5Go2e7oz0DE6cihQGVDFqmn7dPia9WKRv2pkqdLiMIZmvM8sFUVIoiCRuqCnXSNyUYdqYytbFNwgTl99o0Rw3A8FtJK5VRP7+SMBus8+0GSKXUPYLe7ajpbpA1ypANrtygxy4FulZ2MkCDutQy2x02Qf3YGKiF8aOM62LFnfEZEntmzgNEdfM71ftISkA0nZvZ9XudqYAYFEKD9OJxwpzmbsl24CE1Tczf0vfwTKDnLrNdpOwbMnB8dBDD2EVc2QMZ3v44YcZOFKFV155hQUHrs7XM5xjGeqztmzZgr/+9a9YzAyNUt1nOJvgd5BBOIKnFNKwhzYoiVxKjolaJSzcSdcqQPYA6EDmoBk9T7Om57R5lMoTWUCCao9iqR3qZ1Zxiy6ybabhk2QbGnrVo9vpnZJ3/DjyT59ASISHJu2bk4hLXB1TWVgihPm5w2fzkDDH0X0gE7fha0eSTEfyENF7yUaSTEfyENEbR+P9BkXkhWdOofjcMc0HWa8qQJaaoDXfVzN6ptaiscUbiWtugTF03tenVasGZCpnjUR6SpCQod1TK8vm2i1XhngUSSKulpoKLf9NQFDf3indMZIAoORTlfAcF8q0wTfCiUmkVOtCII9fNpJEKYCun2+88caww7J161a8+eabWgkwybxny02+aCRMXQ6n0F6EEEvOLYdq4R/+8IeQYsqvv/66JR81bPceMJEL2aRs/RgeLg26VgEathlb2YO60ts2Im7pDfAPD0d5ZiYu7N2BuEmsImIG+XYRbxUCJiQi6tpF2uwKz51D9uED8A9wQRzre5rrUVSnecRUwzMgCPErbxy17oZ9bZGRJtKRPkj0enWsgUhH8iDRC8fu9xkwkVcXFCBj1xYWtPXUqs6oNjQELhk9x0Vr6W2lZR3cj5qcVM0o6eFlWp8tFZSyLzRSV76Q5eFS0VBewkPWB0FhnmarRcqKmpCeVMMw/BjEMdOkrVUEGtoqmNfbGlQbI6naMQ8l01dZg2pjJFU7phEa+BUDInKpApS5fzcai7N0rQI08GHbV4+uSM8O5ly/VUtva9Dy12yElxsLUVCiNlV2TsqypSdV0y2RybRCvbQ+5qq8pK8E/RTkNiGC+ajDZ88ZlnTBtriC1kCi1nCYDHXtrIFEreEwGSqOg5bIpWRY0qaPWEWECZ90rqCj56Rs7V7djZ6h06Zpw6+UYhNMfxAd50HJ2rR+u8XQjsaGNlaFcTPpvmjEp7mJKRaoY29sdMCEJUyKNUqzG5qzX6xFrTHS6h1zsDJ1jTWoNaxBvWMKp4H8PiCJvFhqWp7YzypAPsNa0X0gE7LFa3saPUWtIV8/OUcOMYT/vPb14+ltWsUykLlLsE9GEisWjQ1A/PIbtC8B1fpGwFoI1FoOlMHuFWsiUGs4UAaLY89+ZhN5O6vZSNCKS0e1rlWA9JqIrd/nktFzyepLBRxaWOUleesncHNs0IpPmOM6aAoHCfTJoqdMSWEzIlmbMpylwCxZ0NrUeGzld2tSaViDimew62ZNKg1rUPEMFsdBE7kErKRJFaCJHrpWARJiOXeiChXFDXrNyaL3cXCkGmKyv1YcWU/3aq3QMWt6ugdEsqzdskt6aqmxmbp9M8KjXBEaObSC0HJYSGUhBxdPJKy4Ab4stKuaeQhYE3la06FiHnqXr7Im8rSmQ2WgOA6KyLs+8w+gJrfLk8LVVerL6dOqK5j/I6mOJcusv5SY4JDFOoh1eYKDr644CJo9jZ7yd/LMvBPHUZJ0UktO5u0zcL/u7vU9Q1h0N2reAjizTqBq5iFgbeoMa1HzmIfelVdZkzrDmtQ8g8Gyex+zVCviRZG86UPmAulAeIx+kqjk2M5i6bO6BldMZpV2W0iTKhJy2o7NiIv3wFgd65PKomhGz1O1CGJNz7CLRk/5e813/7NNcGytRPw0qfBuRkmhi6tcx8IQIoW3dw6uvudQN5g99Lc24rS2g8XcNbZG4rSmg8VcHHu7ziwil6rruYdYBYhpT00lWxrIYKSoctJJCWaZjIi515nt8zyQZ+h9rVS+T9H01rUM2jEdfTmQ53cZPesY6emlRXp29+WWAteSQzwkzNms8nByryKG8Mv9xk2YQB/1JTZxUA4Er+G61hpVGdak6jF3HaxRlWFNqh5zcRwUkWvVZLZvYjWZciZcGmPSp3kggyln9Zms9CYtg99A0rEO5BmWuFYiJ4tOs97lTF94eOrrTSJ67PSkBkyQSM+IiEvDl6+XgtOnUXj6yIDKw6Wy3mbE3IUImdLl1qjawBGwRtK0xsPFFLLWSJrWeLiYwnFQRF5fXo6ULR8jitVkxoV6DuYZvfbp6OhExvkatDr4akTuZEM6Wy1p2KYNlI4dh2yA7AlOV6RnDdxo9IzrZvSU6+RrIHX7FnQ0lJldHi73Qj1KS4ZeHk63hbfSGzU2NmHX7l14+bfPA04tmDtjJe5ZfzcCAwPx05/+lPYQV/zmN7+hz309/PyYb3iEWgv3gIzh8OGjl/KufPnL92PT5k346NP3UFJ2ATMmX48fP/4UwsOHP2ulCBypqRn47mPfQJ0hHwkx1+H+++7HsmVL8e1vfxsldJqQQ8jZ2RHjx4+ssb20tBhNTQYt70owDf+yvjt27MQ/3vkHMnIOws8jGq+98kdMmBAzQqtt/mP7Va1odSKPH0Zl+jlKnzRy6lgFqEn0wSeZYY+VbkKnzTJ/xFZwpaTxlUyFLZV5XVV2BqCzNmf4RbkNKCzs0BJhefr5XdFFkmElb9mIIJaH6/Kc6V9frld5OHPGbcvXiN75n/94A86OJ3DjyhBs/rQA2/eXoarWEWvX3kKcHZGelooIJnh65rnnNWIf7tZBw/eJ48fwAp8/jqmFJ02ahJMnj+PkiYNYOCcEa1eMw/hwL3zwcQMWLLwPd6xfP9xDhIzxNRL1hYyP8MTjk7F5Qx427SnHiTNFWL/+HkRFRePEiRMoLy7Cex98ADc30ymbLTGJxsYG3HPnnRgfFo5Zs2YhKysTH3zwLubMDMPaJQFYfXM4fv6rZCRMuhPf/u53LTEEXe/ZL5FrfsybP8IY7xZWAZKCB+Yb2UyNsjivAfl5bQxLvw2e/v6mLre63yuys1lYYwfiJ3uaVaJtIBPoMnrWIGgay7kxlWzPVpSUhLyjnw+wPFw1wmbN7/V+AxmbLV0rgkgDX9jc/DztRW2qa0BWTibqm+oRTLVVdDRtB5FRmBgdi9zcHLz91m8RF52JL9wVgLY6Rx6mLTh5tgpl1R2s3OQAx84OnD7rhKiE5XjkkW/Rr19ftZopbFNSk/HH3/8S430KkZDojsrqTrhxCBOi3DFtih+8xzDdQpkB//dOK8Iib8SXKKnXsqDIufQUDYO8rAw01tQiNCSc+cwjeD2/huMTEBgQyLn0X5mqtbUVhSTfc0nn0NnShguZGZT+i3hwhDP6OB6RIWGYkThF44jnn3uGSfWO4vHH+UVQ78gc6sCRY6XI45chnBwQFOCAffsa0OY2BS+9+PKw49jSQin8Rz+AR3sKFl3vheJyGpSYqiIy2Anz5oznFxfQ4dmBX/2qGK2d1+K/n3oabVQxn04+j5zCfORkpqOMOaeCx4ciLnYCHFydMXXyVIQEBcNlhLKF9kvkXWS1TSMMPasASfpVyXft5C3VZ9bYZECKdshRMvb1amaeb9OSsamXtPvvl4yeBklPe3UFoHa+VOksFGGotHx5uIGM21qurWV61F27dmLrzu2orDPAz9MbAQ7tcHVsQWtDDRry8tFWVY1SxjA0Moo2JC4OYyJikJ6di6aG8/jy+kgsvGY8VWedcHfqhAP3KzqcUNfigo+3VWH/kUC8+sprwy6VHzp8CG+8/hM8+VgMEiJJvG0G0BkJ7fxaqKlzQEpyMzbuzMOeQ22YmjgP/m4k9vNnUV9SivFOjsTBDY5BQfCmNN/p6IG6dmeUk6Da25oxNT4W6266FVPonmpschAe3L8f7374HgrKauDj44fx6ISncws6WptQzXSwTlS9lhg6UM6/D4qKRNT0WcgsrMKZMzvw9S9HYPkC/l0sSOwdcBQcW+lS6+qJI2eb8IMn0rFr555hx7GR7+6qVUvx2q8Scc1kfhEYGgHi2MFDprHFkeUNge0Hc/CXtwswa+ZKRAX5Ips5/Utz8zCOWAe5OaKdKje/6Chylwca2lxRBgfU1VYhItgfd99+N+YvXDisr0OfRC5Gzozd29BaW8gqQGPgRJ2WXq2eLnEpZ+sQOX8pxk+cqNdth/U+XWqn46hIP60ZPc1NFWvuIPsyehr7N1LMSaLtwpLl4eAk1SgAABCcSURBVMwdqzVdl5WdhZd//SIyk1Pw8De/iwVzrkFD0jHUnt5Hg30z2pub0ESpqpUSqhOJsBHOKOh0Q1azI8qaWlAPR+S3u6LDuxXLlo/DPbdPQEyQJ/3uW1BK6f6T7fVISpqMl379DFVqwyuRHzt6Cq//7qd45OuumBHnC5c2SuX1JNvTpXjnXxfooWRAkJMLQhyb4OnohAgvF8S4tGBsp4GCsCM6fP3gweyWbmMDSVwucB4fBr+5q1Dj6oV/v/0WpeSdeODhb+DL1GmLiuTZF57Bhn++jW8/9hPcetvtaGa6iIoDG+FAIgTVi43FBWhm2mWXlkbysyOKHdyRYXBBUX0zDA48RNq9UdHRgLnX+uKhBycjMZzZPN3a0ODYiP384nzxxU5s+ey9YcfRYGjB2jV344knHLFQ0l8wn3+jwRnnc6vx5zeTcPxoHQKdvBDlVA/XTgeEertjglsrgjqbyfcdaHXzgntsLDyDWMyFXzKdXl4IuG4d3GIT8eH7/8HvX30Jd37lATz1k/83bK9Gn0QuRCG+42GRLqwCNLSIwp6zycusR3kZMPnmO+Dm7T1sk9X7QV0ugZ8iWjMEm05sNZDn92f0NN6nJC1tYOXheIAmn2Z5uCkzETF7Xr/l4QYyVmu5NuNCBl598QVUHdqH26cnYNp1i1CQdAJ1Rw/Cvd0A507qtSmPdLp2UpJ1gkMHyYySJCipdzo6Ui3gBucOZ1R3tGBPXRsOUT/u4e+CcVHO8A70Ql5ODeqqXLFw8a34+Qs/Y+EP/YQbczA8eeo0DXPfR2tzNkIY5evn446iC9WoKe6EX1sr1gQ6YoqbC2fkiDYHAxw7KP62k8DhSqmdao3OVjgY+IXR5sBrOmBwakdHYDiCFy2Ds4MrPv30E5yEB264/0FkZl7ACeqM74oMxCoSe15WEsq2bSHp1TNNR5deW8ORKif+i7hR9eTYLB8uxNINru1u6HBoxYHGFnxSwnPDxw0BEZ0ImzAOOTmVKM03wD9oBjZu+GDYcRQ10c3r7kBt+VkERbojKnIsCtLLUJHvQJWaAbcEAQs8XeHAz50WJwP3CbEkfB2cd5sj9wux1XBs6VI1t3Lejc4+GLfqRkREJ2Dr2//A+wVVmHfXvXj2f4Znn/RJ5AWnTjCa8ITuVYAkJD+JtSa9gpl/e9FymyYTKaWWumMrHJvLWISaPuX8NNOzaUbPAnqciB2hh9FTnqN9NdHo2liao0XcmvNVYKo8nJ7jH+57/f7VV7D/b3/C3f7OCDLUoLq9jQKTI9ycXNFKyamDn78UFIXL+ScSjlAev6wcKHWh04mcR4Ij4Tk5tJHUndHIF7estRNVzR1oE6JycUQliSrH1x1xi5bif55+cVin+MPvfAVlBz7HNGdvnj1tJBbAi2fTOHdH+JOUncAvDv5dJwnIiXMSnX4HGUibnjZr+f+ufwQAJ/7uwAOgmYTv2ulIFYc7Dnd6Ygd8YKgow0MhXog3VKGUnjI88eBFgm7lV0j7RRwFQ7mr3M+B6Dry2Q6d/J3Sfzv/wwktWn6g1g4vlJIIyxvb0cxDhCplGNxccbilGtPXrR92HH/608dx9uP/YL77WLhSOieUcHfuRKCnE1VQPHSY20jUv1TGwanDUcOpk3uCf9RwlHlzql1YCo78kwvfxQYSPnivcTSEp7j546+lzfj+Cy/i5ltusfg+6ZXIJZIwiUZOyYcdm+Cra04RTWVwvp4h+Wuu8JO2+Ewt9ACRivOO7KP3ivegwuf7G9Ylo+fUOQib0btnTxP1waKrH+PThhgWkzC3PFwLX65JUh7OQ98vCQvBbNZtH7jjJswoycBMT75QLWK8E2I2q6t2kUbofFE7yfaa4HWR8MnvciftPSA1YT/VB/+hGubUyVTzb67DlevmJOJ+LyeEUUpkap6LhEKJm4fRJYLW5iEEw7+TP5jZtEtJvlUkq1+UOWMtC3Qv8WP+o2ZRHw0cRwceDB0E0XhwyjCcCKAQvjyKH0RIafHEq1TDDDeOs2cl4PtUl8S7NqKFB0zXoc7DR4xTRpLmXzry8O50EBIfII4iIri3YXeNN1ImTMV7//y3masw+Mt6JfKq/HxWAdrMiu7eulYBEr1ydno9autdNSnTHkikmV4BSZs/xrjADkTE6KuCMqa3bTB4YPKNt/VZtWeo5eEchllFMPjt2n/PWxdMx4NOzMnuKhKVB19QkUbNfwn7u7vcR4heKDPTZQz2Bcfjrbf+Zamp9HrfH6y/CctLU+FNA2ybHDoXx6THIIR45X6iDvlOhSOe9aaqwKOc3hoU5Chm6omjnK4ufFZFuxM+jJo97Dje/6V7cHvOCYx1pr5bdxxljzhT788Mo02BeI6fTWcOndVjifq9x1VELkmaLny+C00l2bpXAWphSP55qlXGxk1GJKMN9XRntDhSfTxAS6R16ADqC9KYp50GKB0TiskjTRk9NQmChqfBloebyC+jsZGRIwWfrs+9Y9F8rHNoxETWk+2g90ErCc8okXdJXUNrcg8KcLjg4Y9T0dPxhzfeHNoNB9j7ifvXY17OafhT0hUHkKG27pg4UcJ34T3r6NTwRIkD/svPC7M8q4EmJxiodtATRxm3hF4Ukch3T1k07Dg+8o0HsTTpcwRz0oy/G3LrjqPIDW5ig/Box/FGP7zr5I79+w4M+RmmbnAVkWuf6lSrBAczalHnKkBdIfnNSFh9M3zpBmUvrZqJtNJ3bGHuFSbSCtS3juklo+fYCMQtXt5nGbbBlIfLYI3OBoOb5svvRsu7rbdnnn0aJ97/B27ydsJEN0/qfVvFx4CGP+qKOTkHUXIOoYmKpZGS6zn/WLituQ3fffiRIdxt4F1feeYpeHz2Pqa6GtAyEJ1Rb4/SdB6d1AE7UAdMPQeNnRX8q4P0zNnjPA4OteW4y6cD0z3o6dJJd0Ni2UZ9e7t8CNCAOtTmxmfva/aGxwOPDDuOv/nD62j++xu43qOR9oEB6N76mHQnDwTKDDT4OsHRwQWNxPJ0UzXeb3DGV37wFL7+la8OFS6T/a8i8qJzZ1B46hBTpvrB04zCvyafcPECLSSfxNGKMQzJv8WmQvJNzVFsCslbP4WHUy1idU6kJc82ZfQ0jk/Kw2WwPFxUnLtWeNlUa2JpOPFiGRMRh5jrltp8rc4yukK9+96/sOeD9+BSXoQI+lHH0vDkx70ncZiynemr0otk3mWuu9yu/G+jUUs8XCooCp8LS8QNjz1J18a5piDW9fcP/vl3nP7NC1jh7UAiF12+xsU9Wv9zMV7cIsFSNMw1k8OL5N1sakWFsxeCWbd1Pb1WSkpL8P6bf0JHXg7CXNsQ7+mOQF5HbQQkk7LzIHCUZwtvyphdqI//vxoHPPDHfww7jvtZeeuthx/Al/wdYODhbhzTlUCaxlF2DJVOqKNzUBvPtjKe9GmNzShspTdUVAzW/9fXsZ7eMcPRriByrQoQM+y5dNboXgVISEO8VUKmz0NoL9GKwzFZSz6jgIm0ik8fppePj1mV7wcyFnOMnnI/UfNkM1965YUks8vDScm3zNQGxC5eiUD6xtp6a6eaqaSkCHv27saRg4dRUpCPvMI8zVBJOZN7u4c0qXl0XPRcEQwFgB66Z3nRW6gLcGRfD09PzFu2Eg99+zvw5J+Hs509TT/yF3+B8vxcqgQ4Zn5n0C37iqbpssnwxmNJ0+3Lf3UjfDE3NpBNK0nMYziH6Og4RHLtl69YjpkzroG7e5d7YUNDPfbu24WdO3ajklGd6RfSIB53IQTTrefXjRk4yj2beAg48gvAhaQXmjAZL7zym2HHsZ52rSe+9x0UZ6RqqpUOeip5kIy7N3NwlOsNPJCKuBaslIuJjHAdGxyCFSuX4Xp6NXl6Dt9X7hVEXlNUhDRmOoxlru0AnXNtF+c3Ij+31WZD8k29sJrfPb1HQsOdEBKuryfIZaMnIz3XrOs3He1Ay8PJl1JmSi0N0M40qN4Kd19fU1NVvysEFAJWhsAlItekOQZS1Oala2oVPasAGUPyHRmSH2+jIfmm1s3o091anc9IWB9dI2Hl2UajZxzT247tlt62t3Fp5eG2baIXjTtCIvqXGuWQyM+sQ05GHXOWL2ICs6tzu5iau/pdIaAQGFkELhG5oZ6hx5s+YgIdfasAyfTqa1upi61B1IJlNhuSb84yVWRlIfPznUiY4gVff32z43UZPavh5h+GuCWr+tVnm1serpHqrvRz1Wio79BS5o6Pj7cLTyJz1kpdoxCwJwQuEXkpA1tyD+9hYIuPrlWABKz8LObElpD8tbfD3cfHnvC7Yi6i1kjavJGh0wZETfDSnRS7jJ5tTKRlOmNkK/OKpNAA69hegwTmyumealek8JL8BmSyzJ54D03gwaBUKna7LdXERgECGpFroebb+NIbpAqQn66h5hKSn0wjp2dwDEPyl9l0SL6p/SABT7lMpFWZcRpTpDizjvnb5dldXiZMbzvlGoTRu8BUq2USf8kFExp+uTyclNdLP8/8HFXtiJ43n6qU6Xa9JqYwUr8rBOwBAY3Iu5I/bUR0rDsT1utrqKthSH4aQ/LjJPDEhG7XHgC9lEgrzg3jgvVNmq8ZPWmYlEhPKTphqlh19/JwkorYwHSjF5JrmP89EBOXrbLJPPD2sEfUHBQCeiPgwHSVnbnMDpfHqh3+DGZx0rnaTQOzyDl5+GLyTbfbRUi+qQWQXOEp27cykVU+fMbon+ZUXBFFp5245mazIjK18nDbNqMyN1eTvKPmSnGJGTaZA94U9up3hcBoRcCBapXOktRU1BYXM2uaDvGqPZAU8giMjkZATMyowVjcOCWZlniyWKI5MpPfOBZD6F6cub/niGtk4fnzCGZpMG8mxFdNIaAQsC8E+q0QZF9TVbNRCCg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L/H2sQ1z07qz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data:image/png;base64,iVBORw0KGgoAAAANSUhEUgAAAXIAAAC+CAYAAAAoeYRyAAAAAXNSR0IArs4c6QAAIABJREFUeF7tfQd8XMW5/VHvsmTJVu+2ZLnb2MY2xt3GGDDNQCAJJLwQAumBFHj8eYEASSABQkJIIy8J4ZFAKMbggruNe2/qVu+9S6v6P9+V15ZlSbuS7kq7q5n8IMZ7596ZM3PPfPerDp1sUE0hoBBQCCgEbBYBB0XkNrt2auAKAYWAQkBDQBG52gg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myHy9tZWZO7dhsqcbHR2duoOu5ObJ2KuW4rAmBjd761uqBBQCCgELImAzRB5TWEh0nduRlCwM9w8nfTFhOdCeVk74BGEhOUr4OTiou/91d0UAgoBhYAFEbAJIu/s6ED24f1oKs5AwlQfODk76g5JdSUl/oxWTFi6Cr5BQbrfX91QIaAQUAhYCgGbIHJDfT2St2xAcFAngsM9LYJFW1snUs83wzNkAqLnzoWDo/6HhUUGrm6qEFAIjHoEbILIS9PSUHB8HyZN84GHl7PFFq2ooBUlpY5IXH0j3Ly9LfYcdWOFgEJAIaAnAlZP5GLkTNuxGa6oRmy8Nxwc9Jz+lfdqbmxHMqXy0JnXIig+3nIPUndWCCgEFAI6ImD1RF5XWor0HZsQM8EN/oFuOk796luJM0xWRjOaO8cqo6dFkVY3VwgoBPREwKqJXNwMc48dQl1OMiZN94Wzi+X11peMnktWwjc4WE+s1b0UAgoBhYBFELBqIm9pbNSMnIFj2xAW5WURAHreVDN6nmuEZ2i8MnoOC+LqIQoBhcBQEbBqIi/PykLuoV2YNNUbnt6WM3L2BLGooOWi0XOtMnoOdYep/goBhYDFEbBaIu9oa0P6rs/gYCjFhEk+cHSyoJWzB8yXjJ4z5iEoIcHii6AeoBBQCCgEhoKA1RJ5Q0UFUrd9iqhoJwQEeQxljgPue4XRc9lyOLm6DvgeqoNCQCGgEBguBKyWyPNPnkBlxinNd9zVTeeQfDPQVUZPM0BSl+iIgOQPGr6vTh0HruutxMHBoYePcW9/p+tD7eBmVknkrc3NSKGRc4y3ARGxlvUd72sNldHTDnb3ME3BYDCgsDAfuTkZKCnORxvVgt4+YxAZGYuIyDiMHTv2KnIyDk3rW5DX1bekAK2tbfD1HYPwCOkbi4CAgD77DtP0hu0xHUzFUVJShLzcTBQX5aOmpopY+CEkNELDMSgoGI59RFx39S1m3wsoKsxDXV3Npb6CZXBwiF3jaJVEXpmbi+zPtyN+ihe8fUcugVVRgYGbwwmTGOnp7uMzbBtaPcg2EBDyqKosR1ZWMgnXk0QzHi4uzhrZCJnX1zeQ4EuZ7sEb8fFT4dpNRSd9K9k3O5N9Az1JNNLXRSOb9vZ29q1HQQH7OngjYdJU/mbf6r1mCm+nThyCn78TD8AIDQsnJycNi1YGBWZnk5xrOzBz9ny4uV0ZTyKH4cnjB9nXGRER4cTZRVsD6SvrkJOTh9qa3vvaxk4zPUqrI/IOgn9h3y601+Rj4hQmyBpGI2dPuJob25B8romRnvOV0dP0XhpVVwhBlJYU8qC/QJKOJuF2kbc0JydHuDgLoTtohFJRUY3c/ApMmjQbXl5e2nUl0rf4AhISevTl9V2HgbFvDfuWX+prjyDX1tbi9Ml9uHb+DLjwsOskPq3tbWhpabuUslqIvb29FcePJ2P2NUvgc1GwqqurI4nvxfwFM6iCddP6trS1XtW3o6MNx45J38WX+toTllZH5E01NUjZvAFhkU4YHzK8Rs6eC6sZPdOb0Ax/JCxbqYye9rTzhzAX0dnKZ39OdgomTAgBhWuNcESadiIR1zc0IiMzD4Y2B0qHjogOCyCBeyMvrwZTps7S+ubmpLJvKPt2XtG3rr6rbzPPBDc36RsI74t9p06bbXfqAfkyOXRgF+bNm4TTZ1Kx48BxODs7YeG8mZg+KQ5iOWgjqRPZi4dbJ06czMR11y3TcDvIvvOvTezqu/8YgwadcB37Tk24uq+DQwdOncrCQvbtqYcfwnawiq5WR+SFZ06hNOk4Emf4ws19+I2cPVdFjJ4X0lswgZGeY0JCrGLR1CBGFoGmpibqtbNJOI0YN24cJcUuSVxafmE53vx4Pz7PKIVXYDA6WgyI9m7Dl1fMQnQIdbzOfmhva6bU3YTAwMAr+uax71837Mc+6TsuCJ3sG+XVji+tmInY0BC4e45HaGjYyE5e56dnZmbAsbMa2w6ext/3pqHDZzz/uwPOzbVYMmk8fvDlNUxb7cwDj6clHEnUzsjPyyf24zXbsGNnFbYfOqP1bfcexys62bcGS9n3+1/qva+LSxBiYmN1nsnI3s6qiLyNui5xOfRyrUfUBC+rODWV0XNkN6g1Pr2qqpI6W6aNSIjQ1CQiGYokXl3fhH9sOYaPzxTDqaMV1Rnn4ekXCNfgWIS4NuGba2fBy82HJO5AvXc42mjY1PpSFVNd14i/bzmOjdK3vQVV7OvlP66rrxv73jgLgX7jIVK5vTSZ+4HPd6KkvhbP/ecw3PnlUXn+OA86A4KmzIODhze+fn0Y7lu7GA1Nzdq0HRyciJ8jjhxJgzNxK6FR89n3DsHD26erL7ELmix9vfAw+97bR9/FFMzsqVkVkVezCtCF3VswcZInfP2tx7gjRs/iEklvu1YZPe1p9w9yLuXlJUhNOYE5c6bCYGjlXahW4b/Tcorx8gcHkVnagOIjm9FRVQ5PrzGInbMIofGxmBLojBkx0dQDO2Du3GlX9E3NLsLLHx5EVmkjig9vQkc1+3r7IU7rG4fJAU64NjERC65bPshRW183IfKNG97B2cJq1Dm4I+fUYRzatBPOVEd1+vghctUXEePVhF9/5w5N3dJxscSju7s7tmzZC5IXzrBvLdy0voc377qyrzf7frv3vutuvdf6ABnCiKyGyKUKUNaBPWgqzaLvuK9FqgANFiej0TNkxrUInjRpsLdR/ewEgeLiApw5fQDLli1EEyVFo6fJ5ydT8fJ/DqC+ugGlxz6DI3XmsdGReOb/PQ6vgLHYc/AoYsf5w41E3r2vGPj39dI3JjoCz2p9A7S+ieGhWL36FjtBscuu8NZbf0JpqwO+eMsqnDxyHF/71o/h5eEJA9VV0Tc8ALf2SvzhB+sRGjIerW0sx8jm7e2Jt9/+iMeno9b3S+tWa33/65s/urJvWyXeeGw9wnrp++X7H7EbHLUvFYKpfyXjQUDUTMt18taNCAm2XBWgQQxL63LJ6Nnpx/S2q5TRc7BA2kk/kchTko9Tqp5OqdrQ9cnP/yVTqn7lvf3IKapG6eEtQEM9vMb4YfbKJQiNS8B41w7MiA6DC42Yc+aIRH65b4pI5DwEcihhan0b2Zf+5LNWdPUNcuvAvEkT7E8i/+j/cLqwDEkVDig/ewqpR/fAgQZL5/FhiFx6LyZ6VOGlR+/o0pNrVOUADw9XbN68T3sxTxVwLSoctb4p0pdlIJ3YN2rZfZjozr7f7L2vksgt9DIWJyej6NQBJE73oVFn+BJkmTsdzeiZZtBqeiqjp7mo2cd1d9999xUT8fb2worlC3H77aspkRuos6VHBaXvipo6/H3zYXyWVIWWqhJU56TBzXcsvBjMEurtgrvnRiMzNQ1RkaHse8MVfSsv9t2q9S1l31T2pbcLg4LCfFxw15xopJ45j/PJ6VeMRca2fv16iwH973//G++//75F7i9fMgvmz8K0OdPx+Jt7+F7FoC75IJpaWhAy+zrUU7j7xvXRlNYXoVlTYYFuha1UV3ngN6/+DZ6e7pg6exp+wL7+oV19G9k3dBb70i3x4euj8KU++p48dd4ic5Kb3nPPPbjzzjstdv/ebmwVErlUARIjp5tDDWITfCxaBWiw6HYZPRtY05PpbefRmKJqeg4WSpvr15PIJbBn+vRE3H33Gvj5+aGjnV4W1OGKrjwjuxB/pufJudJmdLh506+5FWFuLbhvcSICfTzx7n+2ICI8mH1vZACLsa+jpmNPzynEX6RvycW+VC9I33sXT0KgqBPe2cggoiq7IvIQevJ869Ev4jxx+93Hh9DmHazFjtTQK+jOeRPxtTuXUrDzuBQY5ObmzkCpQrzxxr+1RHrfevRLOJuZf7FvCPuCfXO0vg+tv7KvK/sW0Q73+9//G0XFxRbbh6OWyGtLSrQqQLET3XWrAtTUQJcwvh0eOkr3l4yeqxjp6etrsY2gbmxdCBiJ/N133700MPFcycsVX/AQkkyX+g30U3ZydEID/chPnkvDuZR0ppnwxhJKnYHjxpKA6jB5ykxGGVYz2jAFEyeGXtHXmX3rG5pw6vzlvovnz0Qg9esFhXWaD7rR/9koKQ+XRG4pctL8yA/uxvz5ibiQmYO84hpqvh1B7QmmT03Q9OhtBLgr/YoESeGSL7jRj3zhwslIz8hGXkltV1+XTvYVW1bffS3hR25cE0th1d9bMeISuSxGzuH9qMtPo1pFnypAmk47tYYvSSfiJo3RLQWuMnpaF8EO12h6I3ItsrO0kDlBMhidGXNFZKdEc7q6OjO60wWdonIpryLpMzpz8myqAzw16bKEBtMi9p006cq+WlQofaWNfSvZN5d9E6dcQ93w5QA5eyFyWcMaBgGePsXIznnTGQTlqoXkyztsoBrFaMK7HNmZckV0Zg0PRek7/9qZWmh+X33b+GV04oQxstMyQtioJvKWhoauKkAB7bpVAWpuasPZo5UakU+fF0Cdmj46d6PRs4lGz0nK6DlcPDriz+mNyGVQl3KtaPlSPJgvJahHvhTmWmG+FDh4IT7hylwrQlAVFWVX5FpxpkHP6AEjUn0BDXmOjj5aXyGy7s2eiFzmZTA04cRx5lrxc0ZUVARVVc7aP3LotVDvnZubzy+ZTuZaufaqXCvNzfyKOXlY6xsZGX5FnpbLfS2fa2VUE3lZRgbyjuyhy6FUAdInQVZpURMyU+olegBRsR4IidSvTFx1FY2eKc1dRs/Q0BEnGTUAyyPQF5HLk4WQhSwk+2FBfhbKSosgxOLnH4DQsCiEh0cz+2HvGQyNfYuY6S8/N0uT8MWTxV/rG8kMiDH8c++ZE+2NyI1YFhUVMvVBOrHMpjGYJRf5BSPZC6OiJ2rZD/tSiQiWxr75eVnEsVn7gpG+kVEThiX74aglcq0K0M6tcGgp060KUAel8PSkGsA9gC5LrjBUFbBws59ufuldRs96eIQkIEYZPS3PolbwhP6IvL/hWTKPtpE05s+fjx/84AcWQ+lXv/oVoyiPjIgnxmAm1R1z458tuQ69fSUtWLAA3//+9wcz/EH3GVEdeX15OdK2fYKoGBfdqgA11NED5mwtIuYthrObBzL3btWyKPr66RcpWpTfjOJiByTecJMyeg5669lGxzNnzuC5557TBtvd2DnSo//FL35Bne8JSprBeO211yw2nG9+85soKytjUqt5ePzxxy32HHu48c9//nOcPHkSIczJ9Jvf/GZYpzRiRC6nZP6J46wCdFpLkKVXFaDCnHp+ogKJa+9ggiJnJG/6gJ4DLYic4KubW+Mlo+f0eQhm2LRq9ovAH/7wB+zcudPqiPztt9/Ghg0btHH97ne/w/jxTCKlcyukq973vvc97a533XWX9o9qfSPwz3/+Ex9//LF2weuvv64lVBuuNmJE3sIMcilbPoafj35VgDS1x5kqeIyLRMwiJsWhjjyfyeormYAoccYY3Q6LS0bPjjGYtGK1ivQcrt06zM8RQ9tXvvKVSxGY1iSRdw/UuffeexlgdLvu6Lz33nuQf6SNhEud7hOy8A27r8l9992H2267zcJPvHz7ESPyiuxsZO/fgYSp3rpVAaqtbkH6+TrELlkD/4gIbZZ1FM/TPvsY0RM9ETDeXTdgldFTNyit9kZ79+7VpF2jjrU3Ihf1xte//nWLz+FPf/oTZs++nPmwO2lERUXhpZde0n0MouctKCgwSeRZWVn4zne+Q2Nj0VVj6DluU4Osrq7WvgLOnTt31aVPP/001q1bZ+oWV/0u6/e///u/DAT6fb99ly9fjp/+9KeagXUwbTjWpK9xjQiRi5EzY892dNQXsZybry5+3iIl52bUoqbeVVOruDBDmrSuqNGNcOmoQVwin8XKK3q0S0bP4HjEXHutivTUA1Qru4dR52kcljUSuXhmSH70Z599lj7p+iV0O3/+PJ555hmtolEDXYT7k8itncirqqrw2GOPQewd/TWprfrb3/6WcQEJg9qJRiI3ronYVuLj4wd1r4F2GhEibySwolYJj3LWrQpQi6Edyaer4R8zGRFzF17hplR8/gwKTx9mwNEYeOjkUy5AK6PnQLeb7VxfTkP8o48+esWArZHIhXRSU1OxZs0aPPjgg7oB/Oc//xnbtm3TDoeUlBSbJvIDBw5onj3GUnz9gSRrPlgcjURuXJMbb7wRX/3qV3Vbk/5uNCJEXnD6JMqST+haBaiyrBlZaY2IX70OPj0MP1I+Lnnzh6yu4oTgCP18yjWj59lGaOltldFzWDbscD1EDIliUFy4cCGECKRZI5GvXLkS27dv1+pQvvnmm7rAI6oIIaDGxkYY72+rErnYOV5++WUIyZrT5s6di1/+8pfwHUQKDiORr1q1SjsEx4wZAzkQh6MNO5FLFaBkSuM+7o2ImuitSxUgUatcSK6BodObFe9vvcr4qBV03vMZWqsLkSA+5ToVdNaMnmkNaKLRM2HlGia118/FcTgWXz2jbwR+/OMfQ1QGP/zhDy/pn62RyMXH/fjx47hw4YImdYpf+VDb/v37Nfc5kSynTp2qZT+0VSIXz5vvfve72lqa00Q/LnaR6dOnm3P5Fdd0Dwg6evQoMjMzNZXOtVS9WroNO5FX5ecjcw99uxO9dKsCJCH5yadqEDTtGoT2UQpLjKtZn29DAn3KfXT0KVdGT0tv0eG/f3p6Ov77v/9by2woxrrBBgQZR97c3Kz5om/ZwjzjPZqoRJ566ilI1ZuBtO6RnW6sHv/WW29phCHEMdT24osvsuL8MU0qlwr3tkzkn332GZ588smrIFm8eLHmjXT48OGrfpN5i4ploIm1uhO5ZMiUNRmu4KBhJXKpApS5fzcMZdlI0LEKUGlhI0OcWzFpzW3w9PfvdR+38DNRfMr9/doREatfqlxl9BwqbVhf/7///e/49NNPcdNNN+GBBx6weiIXb4tvfOMbGpB/+ctfBqUWMK5CZWXlpXuJqmbTpk02S+SSOkECp4y+3d132gsvvKAl6xI1Ss82efJk/PrXvx6wH3h3Il+6dCkeeaSrCtFQ18ScN2RYiVyrArTpI4SEOlJXPTgXn56TkpD8tPM1LLY6DhOX36gFAfXWurIsfo4aJuxPnOnHTGnMh6lTU0ZPnYC0ktuIO6G4wT3//PNMNTvR6olcCkt0l6LFyDbYtnHjxiuke3Pyh1ir10pf44qMjNSiYcXbR9wmJXK1Z3v11VexaNGiAcHYEys5JETtJcZT+fKyZBtWIi9KSkLx6YO6VgGSkPwUhuRHzr0e4+L7d7+SvOdpdEWMTfDC2EA33XA1Gj2DafQMUUZP3XAdiRuJblN8smNiYi5Ja9auWhEi767X/tnPfjZo6H7yk59codu1ZSKXYKbeJG7xRZd5iheL+I0bI3e7gyYBVj/60Y+uyjrZH7A9sdq3b5/mziieP+Ieask2bETezs+clM8+gbsTA3Z0rAJUkM2QfB6ok+k77sYk/v01bQxbP4abI8cwST+fcmX0tOQWHd57iyQmXipf/OIXceutt2oPtwUi7+5pIgeRBAkNtInB9IknnrjCA8ZWiVw8bvoiaVGrrF69WoOnL7I3Su3h4eFmw9gTK1kTiQwWyV+Sj8k9LdWGjchrGPWVsZNVgOI9WAVoYIadviYv+ukUhuR7jotiSP4Ks4JyCs+cQvG5o5jMkH09a4NWV7bgQmoz4pauhp9Kb2up/WrR+9bX11/yIZYowMDAQJshchmo0fdbpEkJ2x9oE+OcqFa6+z/bKpFLZKgYLIXQu7eeBC2G7b7UK90J3xwse8Pqj3/8I3bs2KGlUBjMmpjzXLlmWIhcjJzZrALUUJjOvOP6VAGSwddWtVA/Xos4Cck387STYKTkTR8yGMkVQWH66OllLJrR82xdV3pbFelp7v6zquu2bt2q+WLPmjVLk0yNzRYkchmrMRpTEmiJC91AmxhMxdgpqhljdKMtEnl/IflGtYp4lUjrT3IfqEdRb1gZ1yQoKEhTs1iqDQuRGyjpJG/+COOYoC0sUh/yFHVGTkYdaupcGJJ/O1y7lcHqDywtB/qurUwPUIz4afr5lMszi/KbmN7WUaW3tdRutfB9JZeHRDF+61vfgrin2RqRy3iN+VHEfXLGjBlmIyZGOdEn98zbYotELi6TEgcg9o6erTcpW7xaetNhS/ZCMYqKwduc1hdW4scueWgGuibmPNN4zbAQeWlaGvKP7mWBBx/dqgBpIfmnquEXm0hD53UD8vmUqkQ5B3dyPGN0S9glgGpGzzMNCJ45Xxk9B7ILreDavLw8zQdbfLL/9re/MWiM5dgvNluRyGW4xoyF4v7WM8VAfzALYX3++efa53/3TIpDJXI9l9bcpFmSyEzm3jMkvy+9d39eN7InzFWJ9IWVcU2WLVt2ySVRT1zkXhYn8nZKwGnbN8OprUK3KkAy8MrSZmSmMyR/1S3w5WfLQJqBSYCSqF4JDOhEeLSXbnnKu4o+M9KzU0V6DmQ9rOFa40vY3SfbFoncmENcanzKgdSz1mdvWIsxToxyopLomdvc1ohcQvLlUJL0Cj1bX54o/QVsSZCV+KJLCgRTrS+sJIOkfCmJOkeyMJqzJqae1fN3ixO5lkaWVYCi49x0qwLU0dHJmpy1MHT4YNIN6wacD1zT2R/ci7qCDOZ78YOLjj7lYvTMoNFzgjJ6DnQvjuj1ohMXrw2JsuwZnm1LErmAKFkLxYj3ta99DSKZm2qSq0UIRgJh5PO/e7M1IhefcJGik+jq3LOJ6mjFihW9wtGXemUgIfv9YWVck4ceeghLliwxtSQD/t2iRC4nfN6xQ6jKTGIQDgs76ESYmgrjdP8h+aaQqGYOhvQdm/iV4EUvGv18yi8ZPYPiELOAKh9H/QKPTM1J/W4eArIvT548jkOHDsPbxwNFxUUoKatCZ0s77r5nPUPdFzDd8eV1sxUi76CAkp+fp5FyQ2MT3DxcEBI8Hq7ObqwgFAxJCBUSEspC0QUMwT9Kt91SrXp9SVk5mpta4OPpha989SuIiLjsJmdrRC7qIWNVo+67QeICJH9MaB8eZf2pV0RNI2H7pkL2e8PKuCZ/+9+/oZ7FpN09XBE8fhxcXdxYTDoEc+bM0dZkqM2iRK6FxW/ZAH/fFl3D4ksKGJKf06IZOfsKyTcFjJa8iwZYT7cm+rXrVwZOnluU10ijJ8vNrVmnanqaWogR+v2Pf/g9GhkVfPMtN1Gl0MHIYDd0NrTgg3ffwYrlK0l68y6NzFaI/OjRIwzmuQAPxlNMEkOnA3V9bR1IS0tHNu1CC1h385pr5uAYrztIQ2Asc2VPnDgBcHHSLj1/4hRamptw9133XJq7LRF5fyH5pgJ8+lOvyBeahOz795H+wwhWb1hdXhNqD2YwEVf3NeFX00ImOZs9+5ohvwUWJfJyZhzLkSpA03x0MypeCsl3Z0j+ir5D8s1BJv/kCabTPa59Lbh79B7ab859el7TZfSsR/AMGj35uTrcTTxzJDmZ4F9bmA+xU0iTkhpu1PX5R8UgMDoaXgEBwz20EX+eSEjy+f3G73+Hm79wH+JiY2mkrsMY/0CIP9U7778H2Ql33Xm5PqWtEPl7HHsHxz5l8hQkJE5GHSVA0RnX1jfg0N498GORCCHyI4cPoYEFV65ddD18vD3hzLQW3u6eSD5/Dskpybin29yHSuTDWSEon3tefMJzc3Ov2mf9qVWMF/elXhF8JBWupDTur/WGlXFNpk6ZivhJiZfXpK4eB7kmY/k+Ll68RCvgYUri7+/ZFiNyrQrQ7m3oaJAqQGN0qQIkE9FC8s/UIGLeYow3EZJvijXqKyqQsnkDImNcMT5UH7dIeeZIGT0ll00OP5lLUlP4cjrAL8AV/gFucHK5WBWJUldDXRuqKwyQsnjuPl4In3kNc6lP5jUupuCyqd+zs7Ow8ZONzJlSgYnxiVizeg2kcsvxk8ewf98eJE6ehtnzF8LQ2oKainLk5WYjl2qJspJyPHj/A4zCuxwZaStEnpubgxOnTuHYiSPo5P8a6xu5/gG4Zt58+FJtcvjAXpSXlyEmNg5zr70OgcEhaKivRVFBvqaSKS4uwaSJ8Vh38+VyarZE5H0RsSm1inFj96dekTS+kia4uzdTzxeiN6xkTY6fPImMrAtU6wRTbRWFcVSpeJPAS2gEPXvquEbi8+YtoPNFoHaQHjlyUIsGnTF9Flat6opANdUsRuQNDCyQcPjISGcJ/PWiAAAgAElEQVSM05EkC7IkJN+BapXbSESmLcn9ASCHTSo9atBcxtqh+h028szhNHqKmij3xHEUnD4FnzHOiI73oYTp1q83jujyi/PqkZ/VAEfq6yYuW32pzqmpTWMLv//65ZcwddZMGi5nYRtTmRbl5bM6lDsMLY344t1fQmhYOMpYBciZ7oZp9B3f8NF7mDZ1JsRrJSgo+Iop2gqRy6Dr6+vw7M9+SrIIworVN7BMWxNOUI3SRDWno1MnJvPQXnL9Uv7ZGc1MWVHF93Tnzu04fuwIHvzq17T8415el1Nd2AqR9xfYo8d+Necw6AsrWZOzZ8/i8JFDCCBZL1y0GH4sOuHBvSdfy5/T8SKZVZ7Q4UC7hidmsjarp6cHSf4k7v/i/WYN32JEnk9jUnnqKV2rAGkh+aer4MGQ/NjrzQvJN4VCCQHMO0IJjSH7Xj76SaVGo6c7jZ6xFjJ6ivdNKXWfmfv3wtmpDXHMHyPpDxwGUJZUxpmbTqmMwUzhjGiMmD2PL/llH2pT+Fnr78+/8DN89aFH4D8uEC2tzdj44QYcO3QE33r0EcTGxaGYBj6DoRFent78vRXv/+dfmD5lGpYtu9qrwZaIXNbj6f95CjNmzcZyfoW4uLkiiSqTXdt2IJKH1+rVq+il5Ybq2ho4sX6to6MTa1mewgkKAvfe/QVER8dcsaS2QuT9hdrrtUdNhez3h5XYLg4fPcSgyGBMmTqdKq82zd1zjO8Y2iWamat+K4pKS7B05XIkTpmCFhqfD+zdjZtvXGvW8C1C5K0cmBg5fT2adasCJLOpqTQgPbkesQzJHxsRYdYETV0k6ogkqldoSEZ4jH5l4OS5RqPnpBtugQdPYD1bI9OsXti7C7X0uIiM80ZYlNeQ1FcVJU1auoNg6vGi5l9v82T+l7/8kTEC0Vi28gY0tTRRhVCP9pZW2po6UE+Pjla6sDqTxEQyjYyKRE5mGjZ//BH+68GHWaLLz2YlcjHaPf/CMwinamjpilWMpI5EI3XlBn6qd7a1o5WqpCbiADhqagI/MeB1tGHb5o2ICo+ix87CK4pc2AqRv/POO5pB0pKtZ3h/z2f1hZWsyYGD+9BoaMZsqlDg4IwapgppJ+4OVIG5079cfMsdqIt393CHp4cXcqkaPEsb3t3rLxue+5ubRYi8ilFyF1gFKH6yt25VgLR84hn1DMl31dQq5obkm1pYkWov7NuFxpJsTKbR09lFP3fBLqNnHY2eC3Qzesp4C5kQKJt6NN8xTpgw2RcenvoYaiXIKp253YMmT0XUPNt2ncykTvLTTz+g04YDQsKi0engqGWfi4mJRDULCjjwv0llVK24o7W9FZ9spK2E0vtdfHF6Gp1sTSLf8tkm7Nq7k3YSF845BmP8ArhX/ChtR5Kk3TSViszdib938vPtzNnTdOc9iTvX3UZf8ik2J5HX1dVpaWl7q/Zj6v0fyO+mQvb7O/TOnjuDQ6y6FEwd+SQKS2RxSuUt6KBgIWvS1NiM7Jxc2q6qUV9bRftGNRInTcbqVSMkkUt9zEwSo6EyV0uQ5eSsDzFKSH7SyWr4x05C5LxFQ7Lw9ly8Sjl4mH9l4hQv+I3Vz6e8y+hZRzc3X9YSvWnINT1FCk/fvQMN5SWIoR48OFy/qFQjJqVFjVp0aszC6zE+Yfg9bgbyYpm6trGxQcvT/fwLv8D44CD88CePI2bCBJSWlGkePOIr7u3rQ0NnPp5/9jmsXbWy1xBqWyPyI0eO4O13/gV3eqTU8tDKYqDT2pvWYi1dLUWt0tBAfTkJ3I3l5ZooLW744COUMhfIlxief801V7rC2YJEfubMGS0/Ts9Mh6b2x2B+lxwud9112aOp+z36w0rW5J1/v8uvxCisvXmtRt6GZgOJvBNe3l6a2+cnGzZi+2fbMZdrcO+9X0AsjdLmRoHqLpF3VazfQGMSqwCF6+cJUkFpMSu9iSH5Nw84JN/UgrXwszN5MwtCezaTIPUpCG18pmb0TGnChGU3DDq9rUjhxcnJyDz4OaUrSuGJvrqm4O2OT9eXTx29N9qReOOt8L6YytUUhtb2u7gZHj9+DFKzcQIT+0+emsiANDcmUjqOOfPmaDlVmvjyuPKT1pkqhsy0C/jko49o6HPHE08+TWPT5b1rK0QuRLaX6rZdO3eycMo46sfdNKl8yrSprMoVonmlSIBaRGSEJgnKWrtw7tUVVTj4+X7k5WRrkY+rqFs3NmsncpmDpByWIKiezRwDZW/7tpTR6BJUlMYcUT2bRGVKdsju+6M/rGRN9uzZid27diOOHkHzFtKDyG8MWmnkFPuEtFxK4nKwBgWNQ1FhMVKTkhFAlZdUKAqjXcOcpjuRF/IzreTsEc14qFe+bwnJv9AtJF/vavVdEahHUZFxRstT7uahn7FvqEZP0eFn0OhRW5TfJYVH6C+F99woba0ddPGshrM3ffVX3sSvKn1UN+ZsSL2uKWPU4uuvv4aHafD0Y3Rjc3MLXvrlryFuib98+ecaedfXNVAqatbyaIzx82Fa5Ab86pWXsO6GNVi58rLbl60Q+fbtnyGFxm93ull6e1LXSrXR9UuWwYmEvmf3PmzetBnzFszFqhtWoo168kbaCgQHX36VUFVL75VdqKoow6MPP2ozRN5fSL6pIKC+9pr43ovfuBxiPZsQuBwc4t3Ts/V26GlrwsCf8XT1XLJ0CWHu4FdSHUTQ8PASH34nrstWehad0oLTFi9ZhFYKlvt27+LXkytzw99k1iuhK5G3UfeWqlUBqtU1WlJ0zUnMdBg09RqEzRh6FFRvyEhOmJStzAkT66qru6Q8S4yeRRLpOQCjpxwukqXxwr7doAswJlIX7umtn1eNqd0hhmUxfsYsXIbACfGmLre63zd89IFmyFx54xpU1VYiP68IT/zwafz4//0I06ZPYRGQNOLqCW9GQR49fIzBGnF0VZyJ1OQU/Oedt5nW9IVLc7IVIn/66ScxZfoM+iAzFJwkPnXadIRGhkMkzPff20ApsB2333UbjbyOPMRqNf/lMpbXkmryk6cylsDBCXt37sC999xnM0Qu1ZzEv7tnpkOZgDlBQH1t3P7u21fIfm9ELmsylWuyiDlvWtta6UGUzHgGTwSOC6ABvoHuwvRaaW3D+//+gHvRE7fecTOCmD63gOq+TEbkrrv1NrPeLV2JvEbyl+zcjLgE/aoAySwkJD8vW0Lyb4PX2LFmTWygF7XTBS3ls0/h3F6lkaaj0wB8+Ew8zGj0DJo+H6F0LTLVJLVBBoNWKik9Rk2gRwozNDrSVczcZmhqR2lhI09+Sl31rXB1o3cCA4OCQj3M/kqSCNqM5Bq0dDLc+4ZbNX9rW2rPPfcMvvu9x9BO32lnhqA/8aOntMLcP//lCzxUS/DGa2/Qn/daLF2+GL9+8RUGCMXjCzR0UuOAJ0n2L71w2QPCVoj8h08+hpUrbsARkts1c+biOuZUd2Aw2I5t8mm/F6vWrGYg0Dzs3L6LqrMSSuvXMRAoHxfSM7CM0uLkSVOwbftWrF192cBmzaqV/iTnwapVjHu8P0lfctbIIeHr63vFK9EbVrImq+g5tWzpCpxLOovde/Yy6nYS1ShB2LfnAELDw7B02RIc5JqJfnz16hWU3BfTw6gTh2nfWd1NzdXf+6cbkYseN4uO7Q2FFzS1il7eH+0klLRz1cyFMQ7xK9ZqL6OlWhH10AXHPtd83/X0KR+I0bOCYfUZNBa7OrdhIoOUvAfg297EL5fMlBqUFzfDO2AsfMMi+f8BEPVM2YV0iP0igodC1EQfs4zQXVI565tevwoBTDpkS+2pp5/A9777GA+wsXjtt79jUNAOfOPRr2H5ylXIoPHv5Zdfw113345b+JK9ymo6Bw4ewausddlBD5af//Jn+P3v/mRzEvmj3/o6Fi9aqkWvXjNnHm6++RYcP3ESbzGlq6iPvvrgA1Qh+eOTTzejjkEqt99yMypKy/He+x9i+tRpWLV8Gfbs24kv3vtlm5DIJWWvFG2QiMyebbBqFeN9+kuH21fIfm9Erq0JA7AWcV02bxU1SyruuuN2jBnrhw83foKx/mOx9sYbGJhVgXf/9Z6mdrnvvi9gGgU+CdRad3NX3VhTTTcib6YLkCShGh/koFsVIBm8hORLpsPIa5cyJN+yn/hCdEmffoTgUEfNL1vPVk1SzEi+aPQMC7vq1hKdmXngc5SmpdCf3ZtJxrzp52ueFN7OxEh5mRKlWY8xIcGIuW7pVUZKUdVUZmcjnYYXESTieUiYOmzlvsmnq+EeGI64xattKpPj9h1bcZouX4YWAyZExyOPkZ0LFy/EPEqqn27ejJ279+DLJLZrEqZiw6eb8ClrVcZFh2nXSxKjm2++/ElrKxL5J598pGU2PMFgvE6qScb4j0Hg2PGajUP0rbeQuJubmrF123btgLth5UqmJ6jG3/7xD37KZ2FS/EQEBQcz/e03bILIxZD95JNP9vqaDkWtYrxhf+oVKc4teV26h+z3RuRda1KIcub3qalr1MLz13EdvGmT2czxN1DIumHVKs13/9DBQ6gjkbd2GFBH1VdYaBi++IXLh+qwSOQSIZl/bC8Sp+uryxVyoooPkyUkv8enjJ5EK/cS18kMEp2hIpeJtPy0fCV6ta5C0bXwGB+D2Ov4ydstTar43YtboSMMGsH6+nXVEzSnaVLzuRpG97pgwvXLMZZBMP0l3xH1V8pnm7mhnBBjRtZHwb+i0gmJN92hm+++OfMa6jVt1EemMOeMHGCTEhLx2qsvYzE/YWfSxvLc8z9DZnYuvVOexGQKB39lAYZAkt61187n4eaiBQSJ1GVstkLkoieW4JPa2mqcO3eW/uFnWX/0Gs0tLzcni0S+Dkm0AWz85BNGF06lz/xdTDCVg6N0jZsQG40ZM2dr+luxGxibtapW+st0OFS1inHuVQzakdzm4t7Ys8Vz37z66qtMD8z6lRdbb1gZ10RcYfOYzCudX4PiRx5KYe6DDz/Uom5vv+02xMXF4vChgyTvcNrpYlDBPFDjWRuzZ7qIvt4LXSRy0S+nbuvSL0uAykD0uf29sOI9IRJhV0j+8mGJNhTVRubnOxjM5MXPH331wl1GT+aJueFmLdJTjMO5TClaRN1ZSJg7IieyMLWZh4cxtL4wtxFBk1jwecH1ZuuxS2lFzzm4m8nMvE3OUdw+szOakLDmNk1NY6ttw4YPGZZfylzQwTR85mEs59JG6dvD25cuX7maOkH+rrc2VCK3BGZG0pCxrV+//qpHSG6VQ4cPIpvkUc18KjWU8MLDI1DB/DKSHXAc3UrjJkzUQsVjqTabS1WMRzeXy4EQuSXmZ4v3NHXoGdckh/iLMVqwbza0aJWDHJ0k3qaTPuRzER+fMODp60Lk4vGRyipAMRPcETDefcCD6KuDSJtnjzInRnO7bvc050Yi0Yq0Gh0/ZkB5S0zdW/O+kfS206/VSDFt13Z0GOoZiNSVI8XcJpkL085W05GJUjiTXQ00XYGWi33LRqYubUD0xP795utr6Il0jl5IS2606aRaIhnt2bMLSeeScOvtt2tRngcPHtCSSk2lx0Yw3cP6arZI5DIXSdaUmZmFShK5Cw2+afTUKWeOmUBGsMYnJDBcvw1j6TwQy1S+3aXw7jiYIidz9+xouM4crGRNLlzIRA3VuCKFe3v7UKVyEFVVlZjLfPExMbFXFDUxF7chE7l8uuYePYjqrGRdqwCZOwFbuk6MnplpdTRsUInC3B/jQtw0N01TumrjHMXwm5dZh3zqw8czuCB20RKzpfDuOHWtGfVxeSksQN3/V4B4vaScrUPkghUItDGDp157w1aJXI/5m0NOejzHHu4xklgNmchbpJAxjZxj/dp0rQJkDwvb2xzE6Jl6rp4/iVHYlUZVkYhNz7aeRt90eu+0tDjR8Lhc8yIZSiL6wvPnUXr2ECbP6r8EX2N9G4m8FlELVyKA+vfR2BSRvw/Jx33nnXeOxuU3e842TeRlVN7nHNzFvCrezFthvpHObHTs7EKj0bPN0RcttRWaRGyOcVPUTFpBjTkLEDqNZbyG2PJZgKAi7QQjWX37LT7dpVqpQ9yytfDrxdtmiMOwie6KyBWRm7NRbZbIpTBD+s6t6Gwq0bUKkDmg2fI1YvQsLGiHixdrhRoqSeZj+iVTmauWRoAqlZLiizlQhmB41Apq0D3PobmU69Z/8JOkt83JMmDSmsHXR7XltZKxKyJXRG7OHrZZIpdSaanMOx4ZrX9YuznA2eo1XUbPOvjFTmV+l2TN9z6SfuOmVCWtLcyBwsIajl6BSFg1+GyK9fRpTWEqBa3EXYhHnzCKTj/3Qh09HlwYVXsHXOjrOhqbInJF5Obse5sl8jzWBqxIPaMZOd3c9Us0ZQ5otnyN0ejZ1OoLv6g4FJ48xFJzTNxkhrujeKyIiiV0xlzmnZllkvx74iRFP9J2fobOxvIuQ2c/+dfl4Eg6VcUI0ThEL1xqUwFBeu4PReSKyM3ZTzZJ5FoVIKar9WXq1ygTLmzmgDDartEiPZneNmbRCpSlJzEIqUBLbSB5UfprcggUZNexYG4bc6DcAp9uAQmmMBS3w3S64DWUMODJjNJ25cVUq1ygDzlzrXgzkc9obUYit8b59+VHrtdYjeSk1/1Gw31GwjA8aK+VypwcFpDYpgWVmGOsGw0LOJA5Go2e7oz0DE6cihQGVDFqmn7dPia9WKRv2pkqdLiMIZmvM8sFUVIoiCRuqCnXSNyUYdqYytbFNwgTl99o0Rw3A8FtJK5VRP7+SMBus8+0GSKXUPYLe7ajpbpA1ypANrtygxy4FulZ2MkCDutQy2x02Qf3YGKiF8aOM62LFnfEZEntmzgNEdfM71ftISkA0nZvZ9XudqYAYFEKD9OJxwpzmbsl24CE1Tczf0vfwTKDnLrNdpOwbMnB8dBDD2EVc2QMZ3v44YcZOFKFV155hQUHrs7XM5xjGeqztmzZgr/+9a9YzAyNUt1nOJvgd5BBOIKnFNKwhzYoiVxKjolaJSzcSdcqQPYA6EDmoBk9T7Om57R5lMoTWUCCao9iqR3qZ1Zxiy6ybabhk2QbGnrVo9vpnZJ3/DjyT59ASISHJu2bk4hLXB1TWVgihPm5w2fzkDDH0X0gE7fha0eSTEfyENF7yUaSTEfyENEbR+P9BkXkhWdOofjcMc0HWa8qQJaaoDXfVzN6ptaiscUbiWtugTF03tenVasGZCpnjUR6SpCQod1TK8vm2i1XhngUSSKulpoKLf9NQFDf3indMZIAoORTlfAcF8q0wTfCiUmkVOtCII9fNpJEKYCun2+88caww7J161a8+eabWgkwybxny02+aCRMXQ6n0F6EEEvOLYdq4R/+8IeQYsqvv/66JR81bPceMJEL2aRs/RgeLg26VgEathlb2YO60ts2Im7pDfAPD0d5ZiYu7N2BuEmsImIG+XYRbxUCJiQi6tpF2uwKz51D9uED8A9wQRzre5rrUVSnecRUwzMgCPErbxy17oZ9bZGRJtKRPkj0enWsgUhH8iDRC8fu9xkwkVcXFCBj1xYWtPXUqs6oNjQELhk9x0Vr6W2lZR3cj5qcVM0o6eFlWp8tFZSyLzRSV76Q5eFS0VBewkPWB0FhnmarRcqKmpCeVMMw/BjEMdOkrVUEGtoqmNfbGlQbI6naMQ8l01dZg2pjJFU7phEa+BUDInKpApS5fzcai7N0rQI08GHbV4+uSM8O5ly/VUtva9Dy12yElxsLUVCiNlV2TsqypSdV0y2RybRCvbQ+5qq8pK8E/RTkNiGC+ajDZ88ZlnTBtriC1kCi1nCYDHXtrIFEreEwGSqOg5bIpWRY0qaPWEWECZ90rqCj56Rs7V7djZ6h06Zpw6+UYhNMfxAd50HJ2rR+u8XQjsaGNlaFcTPpvmjEp7mJKRaoY29sdMCEJUyKNUqzG5qzX6xFrTHS6h1zsDJ1jTWoNaxBvWMKp4H8PiCJvFhqWp7YzypAPsNa0X0gE7LFa3saPUWtIV8/OUcOMYT/vPb14+ltWsUykLlLsE9GEisWjQ1A/PIbtC8B1fpGwFoI1FoOlMHuFWsiUGs4UAaLY89+ZhN5O6vZSNCKS0e1rlWA9JqIrd/nktFzyepLBRxaWOUleesncHNs0IpPmOM6aAoHCfTJoqdMSWEzIlmbMpylwCxZ0NrUeGzld2tSaViDimew62ZNKg1rUPEMFsdBE7kErKRJFaCJHrpWARJiOXeiChXFDXrNyaL3cXCkGmKyv1YcWU/3aq3QMWt6ugdEsqzdskt6aqmxmbp9M8KjXBEaObSC0HJYSGUhBxdPJKy4Ab4stKuaeQhYE3la06FiHnqXr7Im8rSmQ2WgOA6KyLs+8w+gJrfLk8LVVerL6dOqK5j/I6mOJcusv5SY4JDFOoh1eYKDr644CJo9jZ7yd/LMvBPHUZJ0UktO5u0zcL/u7vU9Q1h0N2reAjizTqBq5iFgbeoMa1HzmIfelVdZkzrDmtQ8g8Gyex+zVCviRZG86UPmAulAeIx+kqjk2M5i6bO6BldMZpV2W0iTKhJy2o7NiIv3wFgd65PKomhGz1O1CGJNz7CLRk/5e813/7NNcGytRPw0qfBuRkmhi6tcx8IQIoW3dw6uvudQN5g99Lc24rS2g8XcNbZG4rSmg8VcHHu7ziwil6rruYdYBYhpT00lWxrIYKSoctJJCWaZjIi515nt8zyQZ+h9rVS+T9H01rUM2jEdfTmQ53cZPesY6emlRXp29+WWAteSQzwkzNms8nByryKG8Mv9xk2YQB/1JTZxUA4Er+G61hpVGdak6jF3HaxRlWFNqh5zcRwUkWvVZLZvYjWZciZcGmPSp3kggyln9Zms9CYtg99A0rEO5BmWuFYiJ4tOs97lTF94eOrrTSJ67PSkBkyQSM+IiEvDl6+XgtOnUXj6yIDKw6Wy3mbE3IUImdLl1qjawBGwRtK0xsPFFLLWSJrWeLiYwnFQRF5fXo6ULR8jitVkxoV6DuYZvfbp6OhExvkatDr4akTuZEM6Wy1p2KYNlI4dh2yA7AlOV6RnDdxo9IzrZvSU6+RrIHX7FnQ0lJldHi73Qj1KS4ZeHk63hbfSGzU2NmHX7l14+bfPA04tmDtjJe5ZfzcCAwPx05/+lPYQV/zmN7+hz309/PyYb3iEWgv3gIzh8OGjl/KufPnL92PT5k346NP3UFJ2ATMmX48fP/4UwsOHP2ulCBypqRn47mPfQJ0hHwkx1+H+++7HsmVL8e1vfxsldJqQQ8jZ2RHjx4+ssb20tBhNTQYt70owDf+yvjt27MQ/3vkHMnIOws8jGq+98kdMmBAzQqtt/mP7Va1odSKPH0Zl+jlKnzRy6lgFqEn0wSeZYY+VbkKnzTJ/xFZwpaTxlUyFLZV5XVV2BqCzNmf4RbkNKCzs0BJhefr5XdFFkmElb9mIIJaH6/Kc6V9frld5OHPGbcvXiN75n/94A86OJ3DjyhBs/rQA2/eXoarWEWvX3kKcHZGelooIJnh65rnnNWIf7tZBw/eJ48fwAp8/jqmFJ02ahJMnj+PkiYNYOCcEa1eMw/hwL3zwcQMWLLwPd6xfP9xDhIzxNRL1hYyP8MTjk7F5Qx427SnHiTNFWL/+HkRFRePEiRMoLy7Cex98ADc30ymbLTGJxsYG3HPnnRgfFo5Zs2YhKysTH3zwLubMDMPaJQFYfXM4fv6rZCRMuhPf/u53LTEEXe/ZL5FrfsybP8IY7xZWAZKCB+Yb2UyNsjivAfl5bQxLvw2e/v6mLre63yuys1lYYwfiJ3uaVaJtIBPoMnrWIGgay7kxlWzPVpSUhLyjnw+wPFw1wmbN7/V+AxmbLV0rgkgDX9jc/DztRW2qa0BWTibqm+oRTLVVdDRtB5FRmBgdi9zcHLz91m8RF52JL9wVgLY6Rx6mLTh5tgpl1R2s3OQAx84OnD7rhKiE5XjkkW/Rr19ftZopbFNSk/HH3/8S430KkZDojsrqTrhxCBOi3DFtih+8xzDdQpkB//dOK8Iib8SXKKnXsqDIufQUDYO8rAw01tQiNCSc+cwjeD2/huMTEBgQyLn0X5mqtbUVhSTfc0nn0NnShguZGZT+i3hwhDP6OB6RIWGYkThF44jnn3uGSfWO4vHH+UVQ78gc6sCRY6XI45chnBwQFOCAffsa0OY2BS+9+PKw49jSQin8Rz+AR3sKFl3vheJyGpSYqiIy2Anz5oznFxfQ4dmBX/2qGK2d1+K/n3oabVQxn04+j5zCfORkpqOMOaeCx4ciLnYCHFydMXXyVIQEBcNlhLKF9kvkXWS1TSMMPasASfpVyXft5C3VZ9bYZECKdshRMvb1amaeb9OSsamXtPvvl4yeBklPe3UFoHa+VOksFGGotHx5uIGM21qurWV61F27dmLrzu2orDPAz9MbAQ7tcHVsQWtDDRry8tFWVY1SxjA0Moo2JC4OYyJikJ6di6aG8/jy+kgsvGY8VWedcHfqhAP3KzqcUNfigo+3VWH/kUC8+sprwy6VHzp8CG+8/hM8+VgMEiJJvG0G0BkJ7fxaqKlzQEpyMzbuzMOeQ22YmjgP/m4k9vNnUV9SivFOjsTBDY5BQfCmNN/p6IG6dmeUk6Da25oxNT4W6266FVPonmpschAe3L8f7374HgrKauDj44fx6ISncws6WptQzXSwTlS9lhg6UM6/D4qKRNT0WcgsrMKZMzvw9S9HYPkC/l0sSOwdcBQcW+lS6+qJI2eb8IMn0rFr555hx7GR7+6qVUvx2q8Scc1kfhEYGgHi2MFDprHFkeUNge0Hc/CXtwswa+ZKRAX5Ips5/Utz8zCOWAe5OaKdKje/6Chylwca2lxRBgfU1VYhItgfd99+N+YvXDisr0OfRC5Gzozd29BaW8gqQGPgRJ2WXq2eLnEpZ+sQOX8pxk+cqNdth/U+XWqn46hIP60ZPc1NFWvuIPsyehr7N1LMSaLtwpLl4eAk1SgAABCcSURBVMwdqzVdl5WdhZd//SIyk1Pw8De/iwVzrkFD0jHUnt5Hg30z2pub0ESpqpUSqhOJsBHOKOh0Q1azI8qaWlAPR+S3u6LDuxXLlo/DPbdPQEyQJ/3uW1BK6f6T7fVISpqMl379DFVqwyuRHzt6Cq//7qd45OuumBHnC5c2SuX1JNvTpXjnXxfooWRAkJMLQhyb4OnohAgvF8S4tGBsp4GCsCM6fP3gweyWbmMDSVwucB4fBr+5q1Dj6oV/v/0WpeSdeODhb+DL1GmLiuTZF57Bhn++jW8/9hPcetvtaGa6iIoDG+FAIgTVi43FBWhm2mWXlkbysyOKHdyRYXBBUX0zDA48RNq9UdHRgLnX+uKhBycjMZzZPN3a0ODYiP384nzxxU5s+ey9YcfRYGjB2jV344knHLFQ0l8wn3+jwRnnc6vx5zeTcPxoHQKdvBDlVA/XTgeEertjglsrgjqbyfcdaHXzgntsLDyDWMyFXzKdXl4IuG4d3GIT8eH7/8HvX30Jd37lATz1k/83bK9Gn0QuRCG+42GRLqwCNLSIwp6zycusR3kZMPnmO+Dm7T1sk9X7QV0ugZ8iWjMEm05sNZDn92f0NN6nJC1tYOXheIAmn2Z5uCkzETF7Xr/l4QYyVmu5NuNCBl598QVUHdqH26cnYNp1i1CQdAJ1Rw/Cvd0A507qtSmPdLp2UpJ1gkMHyYySJCipdzo6Ui3gBucOZ1R3tGBPXRsOUT/u4e+CcVHO8A70Ql5ODeqqXLFw8a34+Qs/Y+EP/YQbczA8eeo0DXPfR2tzNkIY5evn446iC9WoKe6EX1sr1gQ6YoqbC2fkiDYHAxw7KP62k8DhSqmdao3OVjgY+IXR5sBrOmBwakdHYDiCFy2Ds4MrPv30E5yEB264/0FkZl7ACeqM74oMxCoSe15WEsq2bSHp1TNNR5deW8ORKif+i7hR9eTYLB8uxNINru1u6HBoxYHGFnxSwnPDxw0BEZ0ImzAOOTmVKM03wD9oBjZu+GDYcRQ10c3r7kBt+VkERbojKnIsCtLLUJHvQJWaAbcEAQs8XeHAz50WJwP3CbEkfB2cd5sj9wux1XBs6VI1t3Lejc4+GLfqRkREJ2Dr2//A+wVVmHfXvXj2f4Znn/RJ5AWnTjCa8ITuVYAkJD+JtSa9gpl/e9FymyYTKaWWumMrHJvLWISaPuX8NNOzaUbPAnqciB2hh9FTnqN9NdHo2liao0XcmvNVYKo8nJ7jH+57/f7VV7D/b3/C3f7OCDLUoLq9jQKTI9ycXNFKyamDn78UFIXL+ScSjlAev6wcKHWh04mcR4Ij4Tk5tJHUndHIF7estRNVzR1oE6JycUQliSrH1x1xi5bif55+cVin+MPvfAVlBz7HNGdvnj1tJBbAi2fTOHdH+JOUncAvDv5dJwnIiXMSnX4HGUibnjZr+f+ufwQAJ/7uwAOgmYTv2ulIFYc7Dnd6Ygd8YKgow0MhXog3VKGUnjI88eBFgm7lV0j7RRwFQ7mr3M+B6Dry2Q6d/J3Sfzv/wwktWn6g1g4vlJIIyxvb0cxDhCplGNxccbilGtPXrR92HH/608dx9uP/YL77WLhSOieUcHfuRKCnE1VQPHSY20jUv1TGwanDUcOpk3uCf9RwlHlzql1YCo78kwvfxQYSPnivcTSEp7j546+lzfj+Cy/i5ltusfg+6ZXIJZIwiUZOyYcdm+Cra04RTWVwvp4h+Wuu8JO2+Ewt9ACRivOO7KP3ivegwuf7G9Ylo+fUOQib0btnTxP1waKrH+PThhgWkzC3PFwLX65JUh7OQ98vCQvBbNZtH7jjJswoycBMT75QLWK8E2I2q6t2kUbofFE7yfaa4HWR8MnvciftPSA1YT/VB/+hGubUyVTzb67DlevmJOJ+LyeEUUpkap6LhEKJm4fRJYLW5iEEw7+TP5jZtEtJvlUkq1+UOWMtC3Qv8WP+o2ZRHw0cRwceDB0E0XhwyjCcCKAQvjyKH0RIafHEq1TDDDeOs2cl4PtUl8S7NqKFB0zXoc7DR4xTRpLmXzry8O50EBIfII4iIri3YXeNN1ImTMV7//y3masw+Mt6JfKq/HxWAdrMiu7eulYBEr1ydno9autdNSnTHkikmV4BSZs/xrjADkTE6KuCMqa3bTB4YPKNt/VZtWeo5eEchllFMPjt2n/PWxdMx4NOzMnuKhKVB19QkUbNfwn7u7vcR4heKDPTZQz2Bcfjrbf+Zamp9HrfH6y/CctLU+FNA2ybHDoXx6THIIR45X6iDvlOhSOe9aaqwKOc3hoU5Chm6omjnK4ufFZFuxM+jJo97Dje/6V7cHvOCYx1pr5bdxxljzhT788Mo02BeI6fTWcOndVjifq9x1VELkmaLny+C00l2bpXAWphSP55qlXGxk1GJKMN9XRntDhSfTxAS6R16ADqC9KYp50GKB0TiskjTRk9NQmChqfBloebyC+jsZGRIwWfrs+9Y9F8rHNoxETWk+2g90ErCc8okXdJXUNrcg8KcLjg4Y9T0dPxhzfeHNoNB9j7ifvXY17OafhT0hUHkKG27pg4UcJ34T3r6NTwRIkD/svPC7M8q4EmJxiodtATRxm3hF4Ukch3T1k07Dg+8o0HsTTpcwRz0oy/G3LrjqPIDW5ig/Box/FGP7zr5I79+w4M+RmmbnAVkWuf6lSrBAczalHnKkBdIfnNSFh9M3zpBmUvrZqJtNJ3bGHuFSbSCtS3juklo+fYCMQtXt5nGbbBlIfLYI3OBoOb5svvRsu7rbdnnn0aJ97/B27ydsJEN0/qfVvFx4CGP+qKOTkHUXIOoYmKpZGS6zn/WLituQ3fffiRIdxt4F1feeYpeHz2Pqa6GtAyEJ1Rb4/SdB6d1AE7UAdMPQeNnRX8q4P0zNnjPA4OteW4y6cD0z3o6dJJd0Ni2UZ9e7t8CNCAOtTmxmfva/aGxwOPDDuOv/nD62j++xu43qOR9oEB6N76mHQnDwTKDDT4OsHRwQWNxPJ0UzXeb3DGV37wFL7+la8OFS6T/a8i8qJzZ1B46hBTpvrB04zCvyafcPECLSSfxNGKMQzJv8WmQvJNzVFsCslbP4WHUy1idU6kJc82ZfQ0jk/Kw2WwPFxUnLtWeNlUa2JpOPFiGRMRh5jrltp8rc4yukK9+96/sOeD9+BSXoQI+lHH0vDkx70ncZiynemr0otk3mWuu9yu/G+jUUs8XCooCp8LS8QNjz1J18a5piDW9fcP/vl3nP7NC1jh7UAiF12+xsU9Wv9zMV7cIsFSNMw1k8OL5N1sakWFsxeCWbd1Pb1WSkpL8P6bf0JHXg7CXNsQ7+mOQF5HbQQkk7LzIHCUZwtvyphdqI//vxoHPPDHfww7jvtZeeuthx/Al/wdYODhbhzTlUCaxlF2DJVOqKNzUBvPtjKe9GmNzShspTdUVAzW/9fXsZ7eMcPRriByrQoQM+y5dNboXgVISEO8VUKmz0NoL9GKwzFZSz6jgIm0ik8fppePj1mV7wcyFnOMnnI/UfNkM1965YUks8vDScm3zNQGxC5eiUD6xtp6a6eaqaSkCHv27saRg4dRUpCPvMI8zVBJOZN7u4c0qXl0XPRcEQwFgB66Z3nRW6gLcGRfD09PzFu2Eg99+zvw5J+Hs509TT/yF3+B8vxcqgQ4Zn5n0C37iqbpssnwxmNJ0+3Lf3UjfDE3NpBNK0nMYziH6Og4RHLtl69YjpkzroG7e5d7YUNDPfbu24WdO3ajklGd6RfSIB53IQTTrefXjRk4yj2beAg48gvAhaQXmjAZL7zym2HHsZ52rSe+9x0UZ6RqqpUOeip5kIy7N3NwlOsNPJCKuBaslIuJjHAdGxyCFSuX4Xp6NXl6Dt9X7hVEXlNUhDRmOoxlru0AnXNtF+c3Ij+31WZD8k29sJrfPb1HQsOdEBKuryfIZaMnIz3XrOs3He1Ay8PJl1JmSi0N0M40qN4Kd19fU1NVvysEFAJWhsAlItekOQZS1Oala2oVPasAGUPyHRmSH2+jIfmm1s3o091anc9IWB9dI2Hl2UajZxzT247tlt62t3Fp5eG2baIXjTtCIvqXGuWQyM+sQ05GHXOWL2ICs6tzu5iau/pdIaAQGFkELhG5oZ6hx5s+YgIdfasAyfTqa1upi61B1IJlNhuSb84yVWRlIfPznUiY4gVff32z43UZPavh5h+GuCWr+tVnm1serpHqrvRz1Wio79BS5o6Pj7cLTyJz1kpdoxCwJwQuEXkpA1tyD+9hYIuPrlWABKz8LObElpD8tbfD3cfHnvC7Yi6i1kjavJGh0wZETfDSnRS7jJ5tTKRlOmNkK/OKpNAA69hegwTmyumealek8JL8BmSyzJ54D03gwaBUKna7LdXERgECGpFroebb+NIbpAqQn66h5hKSn0wjp2dwDEPyl9l0SL6p/SABT7lMpFWZcRpTpDizjvnb5dldXiZMbzvlGoTRu8BUq2USf8kFExp+uTyclNdLP8/8HFXtiJ43n6qU6Xa9JqYwUr8rBOwBAY3Iu5I/bUR0rDsT1utrqKthSH4aQ/LjJPDEhG7XHgC9lEgrzg3jgvVNmq8ZPWmYlEhPKTphqlh19/JwkorYwHSjF5JrmP89EBOXrbLJPPD2sEfUHBQCeiPgwHSVnbnMDpfHqh3+DGZx0rnaTQOzyDl5+GLyTbfbRUi+qQWQXOEp27cykVU+fMbon+ZUXBFFp5245mazIjK18nDbNqMyN1eTvKPmSnGJGTaZA94U9up3hcBoRcCBapXOktRU1BYXM2uaDvGqPZAU8giMjkZATMyowVjcOCWZlniyWKI5MpPfOBZD6F6cub/niGtk4fnzCGZpMG8mxFdNIaAQsC8E+q0QZF9TVbNRCCg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L/H2sQ1z07qz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2" name="AutoShape 6" descr="data:image/png;base64,iVBORw0KGgoAAAANSUhEUgAAAXIAAAC+CAYAAAAoeYRyAAAAAXNSR0IArs4c6QAAIABJREFUeF7tfQd8XMW5/VHvsmTJVu+2ZLnb2MY2xt3GGDDNQCAJJLwQAumBFHj8eYEASSABQkJIIy8J4ZFAKMbggruNe2/qVu+9S6v6P9+V15ZlSbuS7kq7q5n8IMZ7596ZM3PPfPerDp1sUE0hoBBQCCgEbBYBB0XkNrt2auAKAYWAQkBDQBG52gg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myHy9tZWZO7dhsqcbHR2duoOu5ObJ2KuW4rAmBjd761uqBBQCCgELImAzRB5TWEh0nduRlCwM9w8nfTFhOdCeVk74BGEhOUr4OTiou/91d0UAgoBhYAFEbAJIu/s6ED24f1oKs5AwlQfODk76g5JdSUl/oxWTFi6Cr5BQbrfX91QIaAQUAhYCgGbIHJDfT2St2xAcFAngsM9LYJFW1snUs83wzNkAqLnzoWDo/6HhUUGrm6qEFAIjHoEbILIS9PSUHB8HyZN84GHl7PFFq2ooBUlpY5IXH0j3Ly9LfYcdWOFgEJAIaAnAlZP5GLkTNuxGa6oRmy8Nxwc9Jz+lfdqbmxHMqXy0JnXIig+3nIPUndWCCgEFAI6ImD1RF5XWor0HZsQM8EN/oFuOk796luJM0xWRjOaO8cqo6dFkVY3VwgoBPREwKqJXNwMc48dQl1OMiZN94Wzi+X11peMnktWwjc4WE+s1b0UAgoBhYBFELBqIm9pbNSMnIFj2xAW5WURAHreVDN6nmuEZ2i8MnoOC+LqIQoBhcBQEbBqIi/PykLuoV2YNNUbnt6WM3L2BLGooOWi0XOtMnoOdYep/goBhYDFEbBaIu9oa0P6rs/gYCjFhEk+cHSyoJWzB8yXjJ4z5iEoIcHii6AeoBBQCCgEhoKA1RJ5Q0UFUrd9iqhoJwQEeQxljgPue4XRc9lyOLm6DvgeqoNCQCGgEBguBKyWyPNPnkBlxinNd9zVTeeQfDPQVUZPM0BSl+iIgOQPGr6vTh0HruutxMHBoYePcW9/p+tD7eBmVknkrc3NSKGRc4y3ARGxlvUd72sNldHTDnb3ME3BYDCgsDAfuTkZKCnORxvVgt4+YxAZGYuIyDiMHTv2KnIyDk3rW5DX1bekAK2tbfD1HYPwCOkbi4CAgD77DtP0hu0xHUzFUVJShLzcTBQX5aOmpopY+CEkNELDMSgoGI59RFx39S1m3wsoKsxDXV3Npb6CZXBwiF3jaJVEXpmbi+zPtyN+ihe8fUcugVVRgYGbwwmTGOnp7uMzbBtaPcg2EBDyqKosR1ZWMgnXk0QzHi4uzhrZCJnX1zeQ4EuZ7sEb8fFT4dpNRSd9K9k3O5N9Az1JNNLXRSOb9vZ29q1HQQH7OngjYdJU/mbf6r1mCm+nThyCn78TD8AIDQsnJycNi1YGBWZnk5xrOzBz9ny4uV0ZTyKH4cnjB9nXGRER4cTZRVsD6SvrkJOTh9qa3vvaxk4zPUqrI/IOgn9h3y601+Rj4hQmyBpGI2dPuJob25B8romRnvOV0dP0XhpVVwhBlJYU8qC/QJKOJuF2kbc0JydHuDgLoTtohFJRUY3c/ApMmjQbXl5e2nUl0rf4AhISevTl9V2HgbFvDfuWX+prjyDX1tbi9Ml9uHb+DLjwsOskPq3tbWhpabuUslqIvb29FcePJ2P2NUvgc1GwqqurI4nvxfwFM6iCddP6trS1XtW3o6MNx45J38WX+toTllZH5E01NUjZvAFhkU4YHzK8Rs6eC6sZPdOb0Ax/JCxbqYye9rTzhzAX0dnKZ39OdgomTAgBhWuNcESadiIR1zc0IiMzD4Y2B0qHjogOCyCBeyMvrwZTps7S+ubmpLJvKPt2XtG3rr6rbzPPBDc36RsI74t9p06bbXfqAfkyOXRgF+bNm4TTZ1Kx48BxODs7YeG8mZg+KQ5iOWgjqRPZi4dbJ06czMR11y3TcDvIvvOvTezqu/8YgwadcB37Tk24uq+DQwdOncrCQvbtqYcfwnawiq5WR+SFZ06hNOk4Emf4ws19+I2cPVdFjJ4X0lswgZGeY0JCrGLR1CBGFoGmpibqtbNJOI0YN24cJcUuSVxafmE53vx4Pz7PKIVXYDA6WgyI9m7Dl1fMQnQIdbzOfmhva6bU3YTAwMAr+uax71837Mc+6TsuCJ3sG+XVji+tmInY0BC4e45HaGjYyE5e56dnZmbAsbMa2w6ext/3pqHDZzz/uwPOzbVYMmk8fvDlNUxb7cwDj6clHEnUzsjPyyf24zXbsGNnFbYfOqP1bfcexys62bcGS9n3+1/qva+LSxBiYmN1nsnI3s6qiLyNui5xOfRyrUfUBC+rODWV0XNkN6g1Pr2qqpI6W6aNSIjQ1CQiGYokXl3fhH9sOYaPzxTDqaMV1Rnn4ekXCNfgWIS4NuGba2fBy82HJO5AvXc42mjY1PpSFVNd14i/bzmOjdK3vQVV7OvlP66rrxv73jgLgX7jIVK5vTSZ+4HPd6KkvhbP/ecw3PnlUXn+OA86A4KmzIODhze+fn0Y7lu7GA1Nzdq0HRyciJ8jjhxJgzNxK6FR89n3DsHD26erL7ELmix9vfAw+97bR9/FFMzsqVkVkVezCtCF3VswcZInfP2tx7gjRs/iEklvu1YZPe1p9w9yLuXlJUhNOYE5c6bCYGjlXahW4b/Tcorx8gcHkVnagOIjm9FRVQ5PrzGInbMIofGxmBLojBkx0dQDO2Du3GlX9E3NLsLLHx5EVmkjig9vQkc1+3r7IU7rG4fJAU64NjERC65bPshRW183IfKNG97B2cJq1Dm4I+fUYRzatBPOVEd1+vghctUXEePVhF9/5w5N3dJxscSju7s7tmzZC5IXzrBvLdy0voc377qyrzf7frv3vutuvdf6ABnCiKyGyKUKUNaBPWgqzaLvuK9FqgANFiej0TNkxrUInjRpsLdR/ewEgeLiApw5fQDLli1EEyVFo6fJ5ydT8fJ/DqC+ugGlxz6DI3XmsdGReOb/PQ6vgLHYc/AoYsf5w41E3r2vGPj39dI3JjoCz2p9A7S+ieGhWL36FjtBscuu8NZbf0JpqwO+eMsqnDxyHF/71o/h5eEJA9VV0Tc8ALf2SvzhB+sRGjIerW0sx8jm7e2Jt9/+iMeno9b3S+tWa33/65s/urJvWyXeeGw9wnrp++X7H7EbHLUvFYKpfyXjQUDUTMt18taNCAm2XBWgQQxL63LJ6Nnpx/S2q5TRc7BA2kk/kchTko9Tqp5OqdrQ9cnP/yVTqn7lvf3IKapG6eEtQEM9vMb4YfbKJQiNS8B41w7MiA6DC42Yc+aIRH65b4pI5DwEcihhan0b2Zf+5LNWdPUNcuvAvEkT7E8i/+j/cLqwDEkVDig/ewqpR/fAgQZL5/FhiFx6LyZ6VOGlR+/o0pNrVOUADw9XbN68T3sxTxVwLSoctb4p0pdlIJ3YN2rZfZjozr7f7L2vksgt9DIWJyej6NQBJE73oVFn+BJkmTsdzeiZZtBqeiqjp7mo2cd1d9999xUT8fb2worlC3H77aspkRuos6VHBaXvipo6/H3zYXyWVIWWqhJU56TBzXcsvBjMEurtgrvnRiMzNQ1RkaHse8MVfSsv9t2q9S1l31T2pbcLg4LCfFxw15xopJ45j/PJ6VeMRca2fv16iwH973//G++//75F7i9fMgvmz8K0OdPx+Jt7+F7FoC75IJpaWhAy+zrUU7j7xvXRlNYXoVlTYYFuha1UV3ngN6/+DZ6e7pg6exp+wL7+oV19G9k3dBb70i3x4euj8KU++p48dd4ic5Kb3nPPPbjzzjstdv/ebmwVErlUARIjp5tDDWITfCxaBWiw6HYZPRtY05PpbefRmKJqeg4WSpvr15PIJbBn+vRE3H33Gvj5+aGjnV4W1OGKrjwjuxB/pufJudJmdLh506+5FWFuLbhvcSICfTzx7n+2ICI8mH1vZACLsa+jpmNPzynEX6RvycW+VC9I33sXT0KgqBPe2cggoiq7IvIQevJ869Ev4jxx+93Hh9DmHazFjtTQK+jOeRPxtTuXUrDzuBQY5ObmzkCpQrzxxr+1RHrfevRLOJuZf7FvCPuCfXO0vg+tv7KvK/sW0Q73+9//G0XFxRbbh6OWyGtLSrQqQLET3XWrAtTUQJcwvh0eOkr3l4yeqxjp6etrsY2gbmxdCBiJ/N133700MPFcycsVX/AQkkyX+g30U3ZydEID/chPnkvDuZR0ppnwxhJKnYHjxpKA6jB5ykxGGVYz2jAFEyeGXtHXmX3rG5pw6vzlvovnz0Qg9esFhXWaD7rR/9koKQ+XRG4pctL8yA/uxvz5ibiQmYO84hpqvh1B7QmmT03Q9OhtBLgr/YoESeGSL7jRj3zhwslIz8hGXkltV1+XTvYVW1bffS3hR25cE0th1d9bMeISuSxGzuH9qMtPo1pFnypAmk47tYYvSSfiJo3RLQWuMnpaF8EO12h6I3ItsrO0kDlBMhidGXNFZKdEc7q6OjO60wWdonIpryLpMzpz8myqAzw16bKEBtMi9p006cq+WlQofaWNfSvZN5d9E6dcQ93w5QA5eyFyWcMaBgGePsXIznnTGQTlqoXkyztsoBrFaMK7HNmZckV0Zg0PRek7/9qZWmh+X33b+GV04oQxstMyQtioJvKWhoauKkAB7bpVAWpuasPZo5UakU+fF0Cdmj46d6PRs4lGz0nK6DlcPDriz+mNyGVQl3KtaPlSPJgvJahHvhTmWmG+FDh4IT7hylwrQlAVFWVX5FpxpkHP6AEjUn0BDXmOjj5aXyGy7s2eiFzmZTA04cRx5lrxc0ZUVARVVc7aP3LotVDvnZubzy+ZTuZaufaqXCvNzfyKOXlY6xsZGX5FnpbLfS2fa2VUE3lZRgbyjuyhy6FUAdInQVZpURMyU+olegBRsR4IidSvTFx1FY2eKc1dRs/Q0BEnGTUAyyPQF5HLk4WQhSwk+2FBfhbKSosgxOLnH4DQsCiEh0cz+2HvGQyNfYuY6S8/N0uT8MWTxV/rG8kMiDH8c++ZE+2NyI1YFhUVMvVBOrHMpjGYJRf5BSPZC6OiJ2rZD/tSiQiWxr75eVnEsVn7gpG+kVEThiX74aglcq0K0M6tcGgp060KUAel8PSkGsA9gC5LrjBUFbBws59ufuldRs96eIQkIEYZPS3PolbwhP6IvL/hWTKPtpE05s+fjx/84AcWQ+lXv/oVoyiPjIgnxmAm1R1z458tuQ69fSUtWLAA3//+9wcz/EH3GVEdeX15OdK2fYKoGBfdqgA11NED5mwtIuYthrObBzL3btWyKPr66RcpWpTfjOJiByTecJMyeg5669lGxzNnzuC5557TBtvd2DnSo//FL35Bne8JSprBeO211yw2nG9+85soKytjUqt5ePzxxy32HHu48c9//nOcPHkSIczJ9Jvf/GZYpzRiRC6nZP6J46wCdFpLkKVXFaDCnHp+ogKJa+9ggiJnJG/6gJ4DLYic4KubW+Mlo+f0eQhm2LRq9ovAH/7wB+zcudPqiPztt9/Ghg0btHH97ne/w/jxTCKlcyukq973vvc97a533XWX9o9qfSPwz3/+Ex9//LF2weuvv64lVBuuNmJE3sIMcilbPoafj35VgDS1x5kqeIyLRMwiJsWhjjyfyeormYAoccYY3Q6LS0bPjjGYtGK1ivQcrt06zM8RQ9tXvvKVSxGY1iSRdw/UuffeexlgdLvu6Lz33nuQf6SNhEud7hOy8A27r8l9992H2267zcJPvHz7ESPyiuxsZO/fgYSp3rpVAaqtbkH6+TrELlkD/4gIbZZ1FM/TPvsY0RM9ETDeXTdgldFTNyit9kZ79+7VpF2jjrU3Ihf1xte//nWLz+FPf/oTZs++nPmwO2lERUXhpZde0n0MouctKCgwSeRZWVn4zne+Q2Nj0VVj6DluU4Osrq7WvgLOnTt31aVPP/001q1bZ+oWV/0u6/e///u/DAT6fb99ly9fjp/+9KeagXUwbTjWpK9xjQiRi5EzY892dNQXsZybry5+3iIl52bUoqbeVVOruDBDmrSuqNGNcOmoQVwin8XKK3q0S0bP4HjEXHutivTUA1Qru4dR52kcljUSuXhmSH70Z599lj7p+iV0O3/+PJ555hmtolEDXYT7k8itncirqqrw2GOPQewd/TWprfrb3/6WcQEJg9qJRiI3ronYVuLj4wd1r4F2GhEibySwolYJj3LWrQpQi6Edyaer4R8zGRFzF17hplR8/gwKTx9mwNEYeOjkUy5AK6PnQLeb7VxfTkP8o48+esWArZHIhXRSU1OxZs0aPPjgg7oB/Oc//xnbtm3TDoeUlBSbJvIDBw5onj3GUnz9gSRrPlgcjURuXJMbb7wRX/3qV3Vbk/5uNCJEXnD6JMqST+haBaiyrBlZaY2IX70OPj0MP1I+Lnnzh6yu4oTgCP18yjWj59lGaOltldFzWDbscD1EDIliUFy4cCGECKRZI5GvXLkS27dv1+pQvvnmm7rAI6oIIaDGxkYY72+rErnYOV5++WUIyZrT5s6di1/+8pfwHUQKDiORr1q1SjsEx4wZAzkQh6MNO5FLFaBkSuM+7o2ImuitSxUgUatcSK6BodObFe9vvcr4qBV03vMZWqsLkSA+5ToVdNaMnmkNaKLRM2HlGia118/FcTgWXz2jbwR+/OMfQ1QGP/zhDy/pn62RyMXH/fjx47hw4YImdYpf+VDb/v37Nfc5kSynTp2qZT+0VSIXz5vvfve72lqa00Q/LnaR6dOnm3P5Fdd0Dwg6evQoMjMzNZXOtVS9WroNO5FX5ecjcw99uxO9dKsCJCH5yadqEDTtGoT2UQpLjKtZn29DAn3KfXT0KVdGT0tv0eG/f3p6Ov77v/9by2woxrrBBgQZR97c3Kz5om/ZwjzjPZqoRJ566ilI1ZuBtO6RnW6sHv/WW29phCHEMdT24osvsuL8MU0qlwr3tkzkn332GZ588smrIFm8eLHmjXT48OGrfpN5i4ploIm1uhO5ZMiUNRmu4KBhJXKpApS5fzcMZdlI0LEKUGlhI0OcWzFpzW3w9PfvdR+38DNRfMr9/doREatfqlxl9BwqbVhf/7///e/49NNPcdNNN+GBBx6weiIXb4tvfOMbGpB/+ctfBqUWMK5CZWXlpXuJqmbTpk02S+SSOkECp4y+3d132gsvvKAl6xI1Ss82efJk/PrXvx6wH3h3Il+6dCkeeaSrCtFQ18ScN2RYiVyrArTpI4SEOlJXPTgXn56TkpD8tPM1LLY6DhOX36gFAfXWurIsfo4aJuxPnOnHTGnMh6lTU0ZPnYC0ktuIO6G4wT3//PNMNTvR6olcCkt0l6LFyDbYtnHjxiuke3Pyh1ir10pf44qMjNSiYcXbR9wmJXK1Z3v11VexaNGiAcHYEys5JETtJcZT+fKyZBtWIi9KSkLx6YO6VgGSkPwUhuRHzr0e4+L7d7+SvOdpdEWMTfDC2EA33XA1Gj2DafQMUUZP3XAdiRuJblN8smNiYi5Ja9auWhEi767X/tnPfjZo6H7yk59codu1ZSKXYKbeJG7xRZd5iheL+I0bI3e7gyYBVj/60Y+uyjrZH7A9sdq3b5/mziieP+Ieask2bETezs+clM8+gbsTA3Z0rAJUkM2QfB6ok+k77sYk/v01bQxbP4abI8cwST+fcmX0tOQWHd57iyQmXipf/OIXceutt2oPtwUi7+5pIgeRBAkNtInB9IknnrjCA8ZWiVw8bvoiaVGrrF69WoOnL7I3Su3h4eFmw9gTK1kTiQwWyV+Sj8k9LdWGjchrGPWVsZNVgOI9WAVoYIadviYv+ukUhuR7jotiSP4Ks4JyCs+cQvG5o5jMkH09a4NWV7bgQmoz4pauhp9Kb2up/WrR+9bX11/yIZYowMDAQJshchmo0fdbpEkJ2x9oE+OcqFa6+z/bKpFLZKgYLIXQu7eeBC2G7b7UK90J3xwse8Pqj3/8I3bs2KGlUBjMmpjzXLlmWIhcjJzZrALUUJjOvOP6VAGSwddWtVA/Xos4Cck387STYKTkTR8yGMkVQWH66OllLJrR82xdV3pbFelp7v6zquu2bt2q+WLPmjVLk0yNzRYkchmrMRpTEmiJC91AmxhMxdgpqhljdKMtEnl/IflGtYp4lUjrT3IfqEdRb1gZ1yQoKEhTs1iqDQuRGyjpJG/+COOYoC0sUh/yFHVGTkYdaupcGJJ/O1y7lcHqDywtB/qurUwPUIz4afr5lMszi/KbmN7WUaW3tdRutfB9JZeHRDF+61vfgrin2RqRy3iN+VHEfXLGjBlmIyZGOdEn98zbYotELi6TEgcg9o6erTcpW7xaetNhS/ZCMYqKwduc1hdW4scueWgGuibmPNN4zbAQeWlaGvKP7mWBBx/dqgBpIfmnquEXm0hD53UD8vmUqkQ5B3dyPGN0S9glgGpGzzMNCJ45Xxk9B7ILreDavLw8zQdbfLL/9re/MWiM5dgvNluRyGW4xoyF4v7WM8VAfzALYX3++efa53/3TIpDJXI9l9bcpFmSyEzm3jMkvy+9d39eN7InzFWJ9IWVcU2WLVt2ySVRT1zkXhYn8nZKwGnbN8OprUK3KkAy8MrSZmSmMyR/1S3w5WfLQJqBSYCSqF4JDOhEeLSXbnnKu4o+M9KzU0V6DmQ9rOFa40vY3SfbFoncmENcanzKgdSz1mdvWIsxToxyopLomdvc1ohcQvLlUJL0Cj1bX54o/QVsSZCV+KJLCgRTrS+sJIOkfCmJOkeyMJqzJqae1fN3ixO5lkaWVYCi49x0qwLU0dHJmpy1MHT4YNIN6wacD1zT2R/ci7qCDOZ78YOLjj7lYvTMoNFzgjJ6DnQvjuj1ohMXrw2JsuwZnm1LErmAKFkLxYj3ta99DSKZm2qSq0UIRgJh5PO/e7M1IhefcJGik+jq3LOJ6mjFihW9wtGXemUgIfv9YWVck4ceeghLliwxtSQD/t2iRC4nfN6xQ6jKTGIQDgs76ESYmgrjdP8h+aaQqGYOhvQdm/iV4EUvGv18yi8ZPYPiELOAKh9H/QKPTM1J/W4eArIvT548jkOHDsPbxwNFxUUoKatCZ0s77r5nPUPdFzDd8eV1sxUi76CAkp+fp5FyQ2MT3DxcEBI8Hq7ObqwgFAxJCBUSEspC0QUMwT9Kt91SrXp9SVk5mpta4OPpha989SuIiLjsJmdrRC7qIWNVo+67QeICJH9MaB8eZf2pV0RNI2H7pkL2e8PKuCZ/+9+/oZ7FpN09XBE8fhxcXdxYTDoEc+bM0dZkqM2iRK6FxW/ZAH/fFl3D4ksKGJKf06IZOfsKyTcFjJa8iwZYT7cm+rXrVwZOnluU10ijJ8vNrVmnanqaWogR+v2Pf/g9GhkVfPMtN1Gl0MHIYDd0NrTgg3ffwYrlK0l68y6NzFaI/OjRIwzmuQAPxlNMEkOnA3V9bR1IS0tHNu1CC1h385pr5uAYrztIQ2Asc2VPnDgBcHHSLj1/4hRamptw9133XJq7LRF5fyH5pgJ8+lOvyBeahOz795H+wwhWb1hdXhNqD2YwEVf3NeFX00ImOZs9+5ohvwUWJfJyZhzLkSpA03x0MypeCsl3Z0j+ir5D8s1BJv/kCabTPa59Lbh79B7ab859el7TZfSsR/AMGj35uTrcTTxzJDmZ4F9bmA+xU0iTkhpu1PX5R8UgMDoaXgEBwz20EX+eSEjy+f3G73+Hm79wH+JiY2mkrsMY/0CIP9U7778H2Ql33Xm5PqWtEPl7HHsHxz5l8hQkJE5GHSVA0RnX1jfg0N498GORCCHyI4cPoYEFV65ddD18vD3hzLQW3u6eSD5/Dskpybin29yHSuTDWSEon3tefMJzc3Ov2mf9qVWMF/elXhF8JBWupDTur/WGlXFNpk6ZivhJiZfXpK4eB7kmY/k+Ll68RCvgYUri7+/ZFiNyrQrQ7m3oaJAqQGN0qQIkE9FC8s/UIGLeYow3EZJvijXqKyqQsnkDImNcMT5UH7dIeeZIGT0ll00OP5lLUlP4cjrAL8AV/gFucHK5WBWJUldDXRuqKwyQsnjuPl4In3kNc6lP5jUupuCyqd+zs7Ow8ZONzJlSgYnxiVizeg2kcsvxk8ewf98eJE6ehtnzF8LQ2oKainLk5WYjl2qJspJyPHj/A4zCuxwZaStEnpubgxOnTuHYiSPo5P8a6xu5/gG4Zt58+FJtcvjAXpSXlyEmNg5zr70OgcEhaKivRVFBvqaSKS4uwaSJ8Vh38+VyarZE5H0RsSm1inFj96dekTS+kia4uzdTzxeiN6xkTY6fPImMrAtU6wRTbRWFcVSpeJPAS2gEPXvquEbi8+YtoPNFoHaQHjlyUIsGnTF9Flat6opANdUsRuQNDCyQcPjISGcJ/PWiAAAgAElEQVSM05EkC7IkJN+BapXbSESmLcn9ASCHTSo9atBcxtqh+h028szhNHqKmij3xHEUnD4FnzHOiI73oYTp1q83jujyi/PqkZ/VAEfq6yYuW32pzqmpTWMLv//65ZcwddZMGi5nYRtTmRbl5bM6lDsMLY344t1fQmhYOMpYBciZ7oZp9B3f8NF7mDZ1JsRrJSgo+Iop2gqRy6Dr6+vw7M9+SrIIworVN7BMWxNOUI3SRDWno1MnJvPQXnL9Uv7ZGc1MWVHF93Tnzu04fuwIHvzq17T8415el1Nd2AqR9xfYo8d+Necw6AsrWZOzZ8/i8JFDCCBZL1y0GH4sOuHBvSdfy5/T8SKZVZ7Q4UC7hidmsjarp6cHSf4k7v/i/WYN32JEnk9jUnnqKV2rAGkh+aer4MGQ/NjrzQvJN4VCCQHMO0IJjSH7Xj76SaVGo6c7jZ6xFjJ6ivdNKXWfmfv3wtmpDXHMHyPpDxwGUJZUxpmbTqmMwUzhjGiMmD2PL/llH2pT+Fnr78+/8DN89aFH4D8uEC2tzdj44QYcO3QE33r0EcTGxaGYBj6DoRFent78vRXv/+dfmD5lGpYtu9qrwZaIXNbj6f95CjNmzcZyfoW4uLkiiSqTXdt2IJKH1+rVq+il5Ybq2ho4sX6to6MTa1mewgkKAvfe/QVER8dcsaS2QuT9hdrrtUdNhez3h5XYLg4fPcSgyGBMmTqdKq82zd1zjO8Y2iWamat+K4pKS7B05XIkTpmCFhqfD+zdjZtvXGvW8C1C5K0cmBg5fT2adasCJLOpqTQgPbkesQzJHxsRYdYETV0k6ogkqldoSEZ4jH5l4OS5RqPnpBtugQdPYD1bI9OsXti7C7X0uIiM80ZYlNeQ1FcVJU1auoNg6vGi5l9v82T+l7/8kTEC0Vi28gY0tTRRhVCP9pZW2po6UE+Pjla6sDqTxEQyjYyKRE5mGjZ//BH+68GHWaLLz2YlcjHaPf/CMwinamjpilWMpI5EI3XlBn6qd7a1o5WqpCbiADhqagI/MeB1tGHb5o2ICo+ix87CK4pc2AqRv/POO5pB0pKtZ3h/z2f1hZWsyYGD+9BoaMZsqlDg4IwapgppJ+4OVIG5079cfMsdqIt393CHp4cXcqkaPEsb3t3rLxue+5ubRYi8ilFyF1gFKH6yt25VgLR84hn1DMl31dQq5obkm1pYkWov7NuFxpJsTKbR09lFP3fBLqNnHY2eC3Qzesp4C5kQKJt6NN8xTpgw2RcenvoYaiXIKp253YMmT0XUPNt2ncykTvLTTz+g04YDQsKi0engqGWfi4mJRDULCjjwv0llVK24o7W9FZ9spK2E0vtdfHF6Gp1sTSLf8tkm7Nq7k3YSF845BmP8ArhX/ChtR5Kk3TSViszdib938vPtzNnTdOc9iTvX3UZf8ik2J5HX1dVpaWl7q/Zj6v0fyO+mQvb7O/TOnjuDQ6y6FEwd+SQKS2RxSuUt6KBgIWvS1NiM7Jxc2q6qUV9bRftGNRInTcbqVSMkkUt9zEwSo6EyV0uQ5eSsDzFKSH7SyWr4x05C5LxFQ7Lw9ly8Sjl4mH9l4hQv+I3Vz6e8y+hZRzc3X9YSvWnINT1FCk/fvQMN5SWIoR48OFy/qFQjJqVFjVp0aszC6zE+Yfg9bgbyYpm6trGxQcvT/fwLv8D44CD88CePI2bCBJSWlGkePOIr7u3rQ0NnPp5/9jmsXbWy1xBqWyPyI0eO4O13/gV3eqTU8tDKYqDT2pvWYi1dLUWt0tBAfTkJ3I3l5ZooLW744COUMhfIlxief801V7rC2YJEfubMGS0/Ts9Mh6b2x2B+lxwud9112aOp+z36w0rW5J1/v8uvxCisvXmtRt6GZgOJvBNe3l6a2+cnGzZi+2fbMZdrcO+9X0AsjdLmRoHqLpF3VazfQGMSqwCF6+cJUkFpMSu9iSH5Nw84JN/UgrXwszN5MwtCezaTIPUpCG18pmb0TGnChGU3DDq9rUjhxcnJyDz4OaUrSuGJvrqm4O2OT9eXTx29N9qReOOt8L6YytUUhtb2u7gZHj9+DFKzcQIT+0+emsiANDcmUjqOOfPmaDlVmvjyuPKT1pkqhsy0C/jko49o6HPHE08+TWPT5b1rK0QuRLaX6rZdO3eycMo46sfdNKl8yrSprMoVonmlSIBaRGSEJgnKWrtw7tUVVTj4+X7k5WRrkY+rqFs3NmsncpmDpByWIKiezRwDZW/7tpTR6BJUlMYcUT2bRGVKdsju+6M/rGRN9uzZid27diOOHkHzFtKDyG8MWmnkFPuEtFxK4nKwBgWNQ1FhMVKTkhFAlZdUKAqjXcOcpjuRF/IzreTsEc14qFe+bwnJv9AtJF/vavVdEahHUZFxRstT7uahn7FvqEZP0eFn0OhRW5TfJYVH6C+F99woba0ddPGshrM3ffVX3sSvKn1UN+ZsSL2uKWPU4uuvv4aHafD0Y3Rjc3MLXvrlryFuib98+ecaedfXNVAqatbyaIzx82Fa5Ab86pWXsO6GNVi58rLbl60Q+fbtnyGFxm93ull6e1LXSrXR9UuWwYmEvmf3PmzetBnzFszFqhtWoo168kbaCgQHX36VUFVL75VdqKoow6MPP2ozRN5fSL6pIKC+9pr43ovfuBxiPZsQuBwc4t3Ts/V26GlrwsCf8XT1XLJ0CWHu4FdSHUTQ8PASH34nrstWehad0oLTFi9ZhFYKlvt27+LXkytzw99k1iuhK5G3UfeWqlUBqtU1WlJ0zUnMdBg09RqEzRh6FFRvyEhOmJStzAkT66qru6Q8S4yeRRLpOQCjpxwukqXxwr7doAswJlIX7umtn1eNqd0hhmUxfsYsXIbACfGmLre63zd89IFmyFx54xpU1VYiP68IT/zwafz4//0I06ZPYRGQNOLqCW9GQR49fIzBGnF0VZyJ1OQU/Oedt5nW9IVLc7IVIn/66ScxZfoM+iAzFJwkPnXadIRGhkMkzPff20ApsB2333UbjbyOPMRqNf/lMpbXkmryk6cylsDBCXt37sC999xnM0Qu1ZzEv7tnpkOZgDlBQH1t3P7u21fIfm9ELmsylWuyiDlvWtta6UGUzHgGTwSOC6ABvoHuwvRaaW3D+//+gHvRE7fecTOCmD63gOq+TEbkrrv1NrPeLV2JvEbyl+zcjLgE/aoAySwkJD8vW0Lyb4PX2LFmTWygF7XTBS3ls0/h3F6lkaaj0wB8+Ew8zGj0DJo+H6F0LTLVJLVBBoNWKik9Rk2gRwozNDrSVczcZmhqR2lhI09+Sl31rXB1o3cCA4OCQj3M/kqSCNqM5Bq0dDLc+4ZbNX9rW2rPPfcMvvu9x9BO32lnhqA/8aOntMLcP//lCzxUS/DGa2/Qn/daLF2+GL9+8RUGCMXjCzR0UuOAJ0n2L71w2QPCVoj8h08+hpUrbsARkts1c+biOuZUd2Aw2I5t8mm/F6vWrGYg0Dzs3L6LqrMSSuvXMRAoHxfSM7CM0uLkSVOwbftWrF192cBmzaqV/iTnwapVjHu8P0lfctbIIeHr63vFK9EbVrImq+g5tWzpCpxLOovde/Yy6nYS1ShB2LfnAELDw7B02RIc5JqJfnz16hWU3BfTw6gTh2nfWd1NzdXf+6cbkYseN4uO7Q2FFzS1il7eH+0klLRz1cyFMQ7xK9ZqL6OlWhH10AXHPtd83/X0KR+I0bOCYfUZNBa7OrdhIoOUvAfg297EL5fMlBqUFzfDO2AsfMMi+f8BEPVM2YV0iP0igodC1EQfs4zQXVI565tevwoBTDpkS+2pp5/A9777GA+wsXjtt79jUNAOfOPRr2H5ylXIoPHv5Zdfw113345b+JK9ymo6Bw4ewausddlBD5af//Jn+P3v/mRzEvmj3/o6Fi9aqkWvXjNnHm6++RYcP3ESbzGlq6iPvvrgA1Qh+eOTTzejjkEqt99yMypKy/He+x9i+tRpWLV8Gfbs24kv3vtlm5DIJWWvFG2QiMyebbBqFeN9+kuH21fIfm9Erq0JA7AWcV02bxU1SyruuuN2jBnrhw83foKx/mOx9sYbGJhVgXf/9Z6mdrnvvi9gGgU+CdRad3NX3VhTTTcib6YLkCShGh/koFsVIBm8hORLpsPIa5cyJN+yn/hCdEmffoTgUEfNL1vPVk1SzEi+aPQMC7vq1hKdmXngc5SmpdCf3ZtJxrzp52ueFN7OxEh5mRKlWY8xIcGIuW7pVUZKUdVUZmcjnYYXESTieUiYOmzlvsmnq+EeGI64xattKpPj9h1bcZouX4YWAyZExyOPkZ0LFy/EPEqqn27ejJ279+DLJLZrEqZiw6eb8ClrVcZFh2nXSxKjm2++/ElrKxL5J598pGU2PMFgvE6qScb4j0Hg2PGajUP0rbeQuJubmrF123btgLth5UqmJ6jG3/7xD37KZ2FS/EQEBQcz/e03bILIxZD95JNP9vqaDkWtYrxhf+oVKc4teV26h+z3RuRda1KIcub3qalr1MLz13EdvGmT2czxN1DIumHVKs13/9DBQ6gjkbd2GFBH1VdYaBi++IXLh+qwSOQSIZl/bC8Sp+uryxVyoooPkyUkv8enjJ5EK/cS18kMEp2hIpeJtPy0fCV6ta5C0bXwGB+D2Ov4ydstTar43YtboSMMGsH6+nXVEzSnaVLzuRpG97pgwvXLMZZBMP0l3xH1V8pnm7mhnBBjRtZHwb+i0gmJN92hm+++OfMa6jVt1EemMOeMHGCTEhLx2qsvYzE/YWfSxvLc8z9DZnYuvVOexGQKB39lAYZAkt61187n4eaiBQSJ1GVstkLkoieW4JPa2mqcO3eW/uFnWX/0Gs0tLzcni0S+Dkm0AWz85BNGF06lz/xdTDCVg6N0jZsQG40ZM2dr+luxGxibtapW+st0OFS1inHuVQzakdzm4t7Ys8Vz37z66qtMD8z6lRdbb1gZ10RcYfOYzCudX4PiRx5KYe6DDz/Uom5vv+02xMXF4vChgyTvcNrpYlDBPFDjWRuzZ7qIvt4LXSRy0S+nbuvSL0uAykD0uf29sOI9IRJhV0j+8mGJNhTVRubnOxjM5MXPH331wl1GT+aJueFmLdJTjMO5TClaRN1ZSJg7IieyMLWZh4cxtL4wtxFBk1jwecH1ZuuxS2lFzzm4m8nMvE3OUdw+szOakLDmNk1NY6ttw4YPGZZfylzQwTR85mEs59JG6dvD25cuX7maOkH+rrc2VCK3BGZG0pCxrV+//qpHSG6VQ4cPIpvkUc18KjWU8MLDI1DB/DKSHXAc3UrjJkzUQsVjqTabS1WMRzeXy4EQuSXmZ4v3NHXoGdckh/iLMVqwbza0aJWDHJ0k3qaTPuRzER+fMODp60Lk4vGRyipAMRPcETDefcCD6KuDSJtnjzInRnO7bvc050Yi0Yq0Gh0/ZkB5S0zdW/O+kfS206/VSDFt13Z0GOoZiNSVI8XcJpkL085W05GJUjiTXQ00XYGWi33LRqYubUD0xP795utr6Il0jl5IS2606aRaIhnt2bMLSeeScOvtt2tRngcPHtCSSk2lx0Yw3cP6arZI5DIXSdaUmZmFShK5Cw2+afTUKWeOmUBGsMYnJDBcvw1j6TwQy1S+3aXw7jiYIidz9+xouM4crGRNLlzIRA3VuCKFe3v7UKVyEFVVlZjLfPExMbFXFDUxF7chE7l8uuYePYjqrGRdqwCZOwFbuk6MnplpdTRsUInC3B/jQtw0N01TumrjHMXwm5dZh3zqw8czuCB20RKzpfDuOHWtGfVxeSksQN3/V4B4vaScrUPkghUItDGDp157w1aJXI/5m0NOejzHHu4xklgNmchbpJAxjZxj/dp0rQJkDwvb2xzE6Jl6rp4/iVHYlUZVkYhNz7aeRt90eu+0tDjR8Lhc8yIZSiL6wvPnUXr2ECbP6r8EX2N9G4m8FlELVyKA+vfR2BSRvw/Jx33nnXeOxuU3e842TeRlVN7nHNzFvCrezFthvpHObHTs7EKj0bPN0RcttRWaRGyOcVPUTFpBjTkLEDqNZbyG2PJZgKAi7QQjWX37LT7dpVqpQ9yytfDrxdtmiMOwie6KyBWRm7NRbZbIpTBD+s6t6Gwq0bUKkDmg2fI1YvQsLGiHixdrhRoqSeZj+iVTmauWRoAqlZLiizlQhmB41Apq0D3PobmU69Z/8JOkt83JMmDSmsHXR7XltZKxKyJXRG7OHrZZIpdSaanMOx4ZrX9YuznA2eo1XUbPOvjFTmV+l2TN9z6SfuOmVCWtLcyBwsIajl6BSFg1+GyK9fRpTWEqBa3EXYhHnzCKTj/3Qh09HlwYVXsHXOjrOhqbInJF5Obse5sl8jzWBqxIPaMZOd3c9Us0ZQ5otnyN0ejZ1OoLv6g4FJ48xFJzTNxkhrujeKyIiiV0xlzmnZllkvx74iRFP9J2fobOxvIuQ2c/+dfl4Eg6VcUI0ThEL1xqUwFBeu4PReSKyM3ZTzZJ5FoVIKar9WXq1ygTLmzmgDDartEiPZneNmbRCpSlJzEIqUBLbSB5UfprcggUZNexYG4bc6DcAp9uAQmmMBS3w3S64DWUMODJjNJ25cVUq1ygDzlzrXgzkc9obUYit8b59+VHrtdYjeSk1/1Gw31GwjA8aK+VypwcFpDYpgWVmGOsGw0LOJA5Go2e7oz0DE6cihQGVDFqmn7dPia9WKRv2pkqdLiMIZmvM8sFUVIoiCRuqCnXSNyUYdqYytbFNwgTl99o0Rw3A8FtJK5VRP7+SMBus8+0GSKXUPYLe7ajpbpA1ypANrtygxy4FulZ2MkCDutQy2x02Qf3YGKiF8aOM62LFnfEZEntmzgNEdfM71ftISkA0nZvZ9XudqYAYFEKD9OJxwpzmbsl24CE1Tczf0vfwTKDnLrNdpOwbMnB8dBDD2EVc2QMZ3v44YcZOFKFV155hQUHrs7XM5xjGeqztmzZgr/+9a9YzAyNUt1nOJvgd5BBOIKnFNKwhzYoiVxKjolaJSzcSdcqQPYA6EDmoBk9T7Om57R5lMoTWUCCao9iqR3qZ1Zxiy6ybabhk2QbGnrVo9vpnZJ3/DjyT59ASISHJu2bk4hLXB1TWVgihPm5w2fzkDDH0X0gE7fha0eSTEfyENF7yUaSTEfyENEbR+P9BkXkhWdOofjcMc0HWa8qQJaaoDXfVzN6ptaiscUbiWtugTF03tenVasGZCpnjUR6SpCQod1TK8vm2i1XhngUSSKulpoKLf9NQFDf3indMZIAoORTlfAcF8q0wTfCiUmkVOtCII9fNpJEKYCun2+88caww7J161a8+eabWgkwybxny02+aCRMXQ6n0F6EEEvOLYdq4R/+8IeQYsqvv/66JR81bPceMJEL2aRs/RgeLg26VgEathlb2YO60ts2Im7pDfAPD0d5ZiYu7N2BuEmsImIG+XYRbxUCJiQi6tpF2uwKz51D9uED8A9wQRzre5rrUVSnecRUwzMgCPErbxy17oZ9bZGRJtKRPkj0enWsgUhH8iDRC8fu9xkwkVcXFCBj1xYWtPXUqs6oNjQELhk9x0Vr6W2lZR3cj5qcVM0o6eFlWp8tFZSyLzRSV76Q5eFS0VBewkPWB0FhnmarRcqKmpCeVMMw/BjEMdOkrVUEGtoqmNfbGlQbI6naMQ8l01dZg2pjJFU7phEa+BUDInKpApS5fzcai7N0rQI08GHbV4+uSM8O5ly/VUtva9Dy12yElxsLUVCiNlV2TsqypSdV0y2RybRCvbQ+5qq8pK8E/RTkNiGC+ajDZ88ZlnTBtriC1kCi1nCYDHXtrIFEreEwGSqOg5bIpWRY0qaPWEWECZ90rqCj56Rs7V7djZ6h06Zpw6+UYhNMfxAd50HJ2rR+u8XQjsaGNlaFcTPpvmjEp7mJKRaoY29sdMCEJUyKNUqzG5qzX6xFrTHS6h1zsDJ1jTWoNaxBvWMKp4H8PiCJvFhqWp7YzypAPsNa0X0gE7LFa3saPUWtIV8/OUcOMYT/vPb14+ltWsUykLlLsE9GEisWjQ1A/PIbtC8B1fpGwFoI1FoOlMHuFWsiUGs4UAaLY89+ZhN5O6vZSNCKS0e1rlWA9JqIrd/nktFzyepLBRxaWOUleesncHNs0IpPmOM6aAoHCfTJoqdMSWEzIlmbMpylwCxZ0NrUeGzld2tSaViDimew62ZNKg1rUPEMFsdBE7kErKRJFaCJHrpWARJiOXeiChXFDXrNyaL3cXCkGmKyv1YcWU/3aq3QMWt6ugdEsqzdskt6aqmxmbp9M8KjXBEaObSC0HJYSGUhBxdPJKy4Ab4stKuaeQhYE3la06FiHnqXr7Im8rSmQ2WgOA6KyLs+8w+gJrfLk8LVVerL6dOqK5j/I6mOJcusv5SY4JDFOoh1eYKDr644CJo9jZ7yd/LMvBPHUZJ0UktO5u0zcL/u7vU9Q1h0N2reAjizTqBq5iFgbeoMa1HzmIfelVdZkzrDmtQ8g8Gyex+zVCviRZG86UPmAulAeIx+kqjk2M5i6bO6BldMZpV2W0iTKhJy2o7NiIv3wFgd65PKomhGz1O1CGJNz7CLRk/5e813/7NNcGytRPw0qfBuRkmhi6tcx8IQIoW3dw6uvudQN5g99Lc24rS2g8XcNbZG4rSmg8VcHHu7ziwil6rruYdYBYhpT00lWxrIYKSoctJJCWaZjIi515nt8zyQZ+h9rVS+T9H01rUM2jEdfTmQ53cZPesY6emlRXp29+WWAteSQzwkzNms8nByryKG8Mv9xk2YQB/1JTZxUA4Er+G61hpVGdak6jF3HaxRlWFNqh5zcRwUkWvVZLZvYjWZciZcGmPSp3kggyln9Zms9CYtg99A0rEO5BmWuFYiJ4tOs97lTF94eOrrTSJ67PSkBkyQSM+IiEvDl6+XgtOnUXj6yIDKw6Wy3mbE3IUImdLl1qjawBGwRtK0xsPFFLLWSJrWeLiYwnFQRF5fXo6ULR8jitVkxoV6DuYZvfbp6OhExvkatDr4akTuZEM6Wy1p2KYNlI4dh2yA7AlOV6RnDdxo9IzrZvSU6+RrIHX7FnQ0lJldHi73Qj1KS4ZeHk63hbfSGzU2NmHX7l14+bfPA04tmDtjJe5ZfzcCAwPx05/+lPYQV/zmN7+hz309/PyYb3iEWgv3gIzh8OGjl/KufPnL92PT5k346NP3UFJ2ATMmX48fP/4UwsOHP2ulCBypqRn47mPfQJ0hHwkx1+H+++7HsmVL8e1vfxsldJqQQ8jZ2RHjx4+ssb20tBhNTQYt70owDf+yvjt27MQ/3vkHMnIOws8jGq+98kdMmBAzQqtt/mP7Va1odSKPH0Zl+jlKnzRy6lgFqEn0wSeZYY+VbkKnzTJ/xFZwpaTxlUyFLZV5XVV2BqCzNmf4RbkNKCzs0BJhefr5XdFFkmElb9mIIJaH6/Kc6V9frld5OHPGbcvXiN75n/94A86OJ3DjyhBs/rQA2/eXoarWEWvX3kKcHZGelooIJnh65rnnNWIf7tZBw/eJ48fwAp8/jqmFJ02ahJMnj+PkiYNYOCcEa1eMw/hwL3zwcQMWLLwPd6xfP9xDhIzxNRL1hYyP8MTjk7F5Qx427SnHiTNFWL/+HkRFRePEiRMoLy7Cex98ADc30ymbLTGJxsYG3HPnnRgfFo5Zs2YhKysTH3zwLubMDMPaJQFYfXM4fv6rZCRMuhPf/u53LTEEXe/ZL5FrfsybP8IY7xZWAZKCB+Yb2UyNsjivAfl5bQxLvw2e/v6mLre63yuys1lYYwfiJ3uaVaJtIBPoMnrWIGgay7kxlWzPVpSUhLyjnw+wPFw1wmbN7/V+AxmbLV0rgkgDX9jc/DztRW2qa0BWTibqm+oRTLVVdDRtB5FRmBgdi9zcHLz91m8RF52JL9wVgLY6Rx6mLTh5tgpl1R2s3OQAx84OnD7rhKiE5XjkkW/Rr19ftZopbFNSk/HH3/8S430KkZDojsrqTrhxCBOi3DFtih+8xzDdQpkB//dOK8Iib8SXKKnXsqDIufQUDYO8rAw01tQiNCSc+cwjeD2/huMTEBgQyLn0X5mqtbUVhSTfc0nn0NnShguZGZT+i3hwhDP6OB6RIWGYkThF44jnn3uGSfWO4vHH+UVQ78gc6sCRY6XI45chnBwQFOCAffsa0OY2BS+9+PKw49jSQin8Rz+AR3sKFl3vheJyGpSYqiIy2Anz5oznFxfQ4dmBX/2qGK2d1+K/n3oabVQxn04+j5zCfORkpqOMOaeCx4ciLnYCHFydMXXyVIQEBcNlhLKF9kvkXWS1TSMMPasASfpVyXft5C3VZ9bYZECKdshRMvb1amaeb9OSsamXtPvvl4yeBklPe3UFoHa+VOksFGGotHx5uIGM21qurWV61F27dmLrzu2orDPAz9MbAQ7tcHVsQWtDDRry8tFWVY1SxjA0Moo2JC4OYyJikJ6di6aG8/jy+kgsvGY8VWedcHfqhAP3KzqcUNfigo+3VWH/kUC8+sprwy6VHzp8CG+8/hM8+VgMEiJJvG0G0BkJ7fxaqKlzQEpyMzbuzMOeQ22YmjgP/m4k9vNnUV9SivFOjsTBDY5BQfCmNN/p6IG6dmeUk6Da25oxNT4W6266FVPonmpschAe3L8f7374HgrKauDj44fx6ISncws6WptQzXSwTlS9lhg6UM6/D4qKRNT0WcgsrMKZMzvw9S9HYPkC/l0sSOwdcBQcW+lS6+qJI2eb8IMn0rFr555hx7GR7+6qVUvx2q8Scc1kfhEYGgHi2MFDprHFkeUNge0Hc/CXtwswa+ZKRAX5Ips5/Utz8zCOWAe5OaKdKje/6Chylwca2lxRBgfU1VYhItgfd99+N+YvXDisr0OfRC5Gzozd29BaW8gqQGPgRJ2WXq2eLnEpZ+sQOX8pxk+cqNdth/U+XWqn46hIP60ZPc1NFWvuIPsyehr7N1LMSaLtwpLl4eAk1SgAABCcSURBVMwdqzVdl5WdhZd//SIyk1Pw8De/iwVzrkFD0jHUnt5Hg30z2pub0ESpqpUSqhOJsBHOKOh0Q1azI8qaWlAPR+S3u6LDuxXLlo/DPbdPQEyQJ/3uW1BK6f6T7fVISpqMl379DFVqwyuRHzt6Cq//7qd45OuumBHnC5c2SuX1JNvTpXjnXxfooWRAkJMLQhyb4OnohAgvF8S4tGBsp4GCsCM6fP3gweyWbmMDSVwucB4fBr+5q1Dj6oV/v/0WpeSdeODhb+DL1GmLiuTZF57Bhn++jW8/9hPcetvtaGa6iIoDG+FAIgTVi43FBWhm2mWXlkbysyOKHdyRYXBBUX0zDA48RNq9UdHRgLnX+uKhBycjMZzZPN3a0ODYiP384nzxxU5s+ey9YcfRYGjB2jV344knHLFQ0l8wn3+jwRnnc6vx5zeTcPxoHQKdvBDlVA/XTgeEertjglsrgjqbyfcdaHXzgntsLDyDWMyFXzKdXl4IuG4d3GIT8eH7/8HvX30Jd37lATz1k/83bK9Gn0QuRCG+42GRLqwCNLSIwp6zycusR3kZMPnmO+Dm7T1sk9X7QV0ugZ8iWjMEm05sNZDn92f0NN6nJC1tYOXheIAmn2Z5uCkzETF7Xr/l4QYyVmu5NuNCBl598QVUHdqH26cnYNp1i1CQdAJ1Rw/Cvd0A507qtSmPdLp2UpJ1gkMHyYySJCipdzo6Ui3gBucOZ1R3tGBPXRsOUT/u4e+CcVHO8A70Ql5ODeqqXLFw8a34+Qs/Y+EP/YQbczA8eeo0DXPfR2tzNkIY5evn446iC9WoKe6EX1sr1gQ6YoqbC2fkiDYHAxw7KP62k8DhSqmdao3OVjgY+IXR5sBrOmBwakdHYDiCFy2Ds4MrPv30E5yEB264/0FkZl7ACeqM74oMxCoSe15WEsq2bSHp1TNNR5deW8ORKif+i7hR9eTYLB8uxNINru1u6HBoxYHGFnxSwnPDxw0BEZ0ImzAOOTmVKM03wD9oBjZu+GDYcRQ10c3r7kBt+VkERbojKnIsCtLLUJHvQJWaAbcEAQs8XeHAz50WJwP3CbEkfB2cd5sj9wux1XBs6VI1t3Lejc4+GLfqRkREJ2Dr2//A+wVVmHfXvXj2f4Znn/RJ5AWnTjCa8ITuVYAkJD+JtSa9gpl/e9FymyYTKaWWumMrHJvLWISaPuX8NNOzaUbPAnqciB2hh9FTnqN9NdHo2liao0XcmvNVYKo8nJ7jH+57/f7VV7D/b3/C3f7OCDLUoLq9jQKTI9ycXNFKyamDn78UFIXL+ScSjlAev6wcKHWh04mcR4Ij4Tk5tJHUndHIF7estRNVzR1oE6JycUQliSrH1x1xi5bif55+cVin+MPvfAVlBz7HNGdvnj1tJBbAi2fTOHdH+JOUncAvDv5dJwnIiXMSnX4HGUibnjZr+f+ufwQAJ/7uwAOgmYTv2ulIFYc7Dnd6Ygd8YKgow0MhXog3VKGUnjI88eBFgm7lV0j7RRwFQ7mr3M+B6Dry2Q6d/J3Sfzv/wwktWn6g1g4vlJIIyxvb0cxDhCplGNxccbilGtPXrR92HH/608dx9uP/YL77WLhSOieUcHfuRKCnE1VQPHSY20jUv1TGwanDUcOpk3uCf9RwlHlzql1YCo78kwvfxQYSPnivcTSEp7j546+lzfj+Cy/i5ltusfg+6ZXIJZIwiUZOyYcdm+Cra04RTWVwvp4h+Wuu8JO2+Ewt9ACRivOO7KP3ivegwuf7G9Ylo+fUOQib0btnTxP1waKrH+PThhgWkzC3PFwLX65JUh7OQ98vCQvBbNZtH7jjJswoycBMT75QLWK8E2I2q6t2kUbofFE7yfaa4HWR8MnvciftPSA1YT/VB/+hGubUyVTzb67DlevmJOJ+LyeEUUpkap6LhEKJm4fRJYLW5iEEw7+TP5jZtEtJvlUkq1+UOWMtC3Qv8WP+o2ZRHw0cRwceDB0E0XhwyjCcCKAQvjyKH0RIafHEq1TDDDeOs2cl4PtUl8S7NqKFB0zXoc7DR4xTRpLmXzry8O50EBIfII4iIri3YXeNN1ImTMV7//y3masw+Mt6JfKq/HxWAdrMiu7eulYBEr1ydno9autdNSnTHkikmV4BSZs/xrjADkTE6KuCMqa3bTB4YPKNt/VZtWeo5eEchllFMPjt2n/PWxdMx4NOzMnuKhKVB19QkUbNfwn7u7vcR4heKDPTZQz2Bcfjrbf+Zamp9HrfH6y/CctLU+FNA2ybHDoXx6THIIR45X6iDvlOhSOe9aaqwKOc3hoU5Chm6omjnK4ufFZFuxM+jJo97Dje/6V7cHvOCYx1pr5bdxxljzhT788Mo02BeI6fTWcOndVjifq9x1VELkmaLny+C00l2bpXAWphSP55qlXGxk1GJKMN9XRntDhSfTxAS6R16ADqC9KYp50GKB0TiskjTRk9NQmChqfBloebyC+jsZGRIwWfrs+9Y9F8rHNoxETWk+2g90ErCc8okXdJXUNrcg8KcLjg4Y9T0dPxhzfeHNoNB9j7ifvXY17OafhT0hUHkKG27pg4UcJ34T3r6NTwRIkD/svPC7M8q4EmJxiodtATRxm3hF4Ukch3T1k07Dg+8o0HsTTpcwRz0oy/G3LrjqPIDW5ig/Box/FGP7zr5I79+w4M+RmmbnAVkWuf6lSrBAczalHnKkBdIfnNSFh9M3zpBmUvrZqJtNJ3bGHuFSbSCtS3juklo+fYCMQtXt5nGbbBlIfLYI3OBoOb5svvRsu7rbdnnn0aJ97/B27ydsJEN0/qfVvFx4CGP+qKOTkHUXIOoYmKpZGS6zn/WLituQ3fffiRIdxt4F1feeYpeHz2Pqa6GtAyEJ1Rb4/SdB6d1AE7UAdMPQeNnRX8q4P0zNnjPA4OteW4y6cD0z3o6dJJd0Ni2UZ9e7t8CNCAOtTmxmfva/aGxwOPDDuOv/nD62j++xu43qOR9oEB6N76mHQnDwTKDDT4OsHRwQWNxPJ0UzXeb3DGV37wFL7+la8OFS6T/a8i8qJzZ1B46hBTpvrB04zCvyafcPECLSSfxNGKMQzJv8WmQvJNzVFsCslbP4WHUy1idU6kJc82ZfQ0jk/Kw2WwPFxUnLtWeNlUa2JpOPFiGRMRh5jrltp8rc4yukK9+96/sOeD9+BSXoQI+lHH0vDkx70ncZiynemr0otk3mWuu9yu/G+jUUs8XCooCp8LS8QNjz1J18a5piDW9fcP/vl3nP7NC1jh7UAiF12+xsU9Wv9zMV7cIsFSNMw1k8OL5N1sakWFsxeCWbd1Pb1WSkpL8P6bf0JHXg7CXNsQ7+mOQF5HbQQkk7LzIHCUZwtvyphdqI//vxoHPPDHfww7jvtZeeuthx/Al/wdYODhbhzTlUCaxlF2DJVOqKNzUBvPtjKe9GmNzShspTdUVAzW/9fXsZ7eMcPRriByrQoQM+y5dNboXgVISEO8VUKmz0NoL9GKwzFZSz6jgIm0ik8fppePj1mV7wcyFnOMnnI/UfNkM1965YUks8vDScm3zNQGxC5eiUD6xtp6a6eaqaSkCHv27saRg4dRUpCPvMI8zVBJOZN7u4c0qXl0XPRcEQwFgB66Z3nRW6gLcGRfD09PzFu2Eg99+zvw5J+Hs509TT/yF3+B8vxcqgQ4Zn5n0C37iqbpssnwxmNJ0+3Lf3UjfDE3NpBNK0nMYziH6Og4RHLtl69YjpkzroG7e5d7YUNDPfbu24WdO3ajklGd6RfSIB53IQTTrefXjRk4yj2beAg48gvAhaQXmjAZL7zym2HHsZ52rSe+9x0UZ6RqqpUOeip5kIy7N3NwlOsNPJCKuBaslIuJjHAdGxyCFSuX4Xp6NXl6Dt9X7hVEXlNUhDRmOoxlru0AnXNtF+c3Ij+31WZD8k29sJrfPb1HQsOdEBKuryfIZaMnIz3XrOs3He1Ay8PJl1JmSi0N0M40qN4Kd19fU1NVvysEFAJWhsAlItekOQZS1Oala2oVPasAGUPyHRmSH2+jIfmm1s3o091anc9IWB9dI2Hl2UajZxzT247tlt62t3Fp5eG2baIXjTtCIvqXGuWQyM+sQ05GHXOWL2ICs6tzu5iau/pdIaAQGFkELhG5oZ6hx5s+YgIdfasAyfTqa1upi61B1IJlNhuSb84yVWRlIfPznUiY4gVff32z43UZPavh5h+GuCWr+tVnm1serpHqrvRz1Wio79BS5o6Pj7cLTyJz1kpdoxCwJwQuEXkpA1tyD+9hYIuPrlWABKz8LObElpD8tbfD3cfHnvC7Yi6i1kjavJGh0wZETfDSnRS7jJ5tTKRlOmNkK/OKpNAA69hegwTmyumealek8JL8BmSyzJ54D03gwaBUKna7LdXERgECGpFroebb+NIbpAqQn66h5hKSn0wjp2dwDEPyl9l0SL6p/SABT7lMpFWZcRpTpDizjvnb5dldXiZMbzvlGoTRu8BUq2USf8kFExp+uTyclNdLP8/8HFXtiJ43n6qU6Xa9JqYwUr8rBOwBAY3Iu5I/bUR0rDsT1utrqKthSH4aQ/LjJPDEhG7XHgC9lEgrzg3jgvVNmq8ZPWmYlEhPKTphqlh19/JwkorYwHSjF5JrmP89EBOXrbLJPPD2sEfUHBQCeiPgwHSVnbnMDpfHqh3+DGZx0rnaTQOzyDl5+GLyTbfbRUi+qQWQXOEp27cykVU+fMbon+ZUXBFFp5245mazIjK18nDbNqMyN1eTvKPmSnGJGTaZA94U9up3hcBoRcCBapXOktRU1BYXM2uaDvGqPZAU8giMjkZATMyowVjcOCWZlniyWKI5MpPfOBZD6F6cub/niGtk4fnzCGZpMG8mxFdNIaAQsC8E+q0QZF9TVbNRCCg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L/H2sQ1z07qz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4" name="AutoShape 8" descr="data:image/png;base64,iVBORw0KGgoAAAANSUhEUgAAAXIAAAC+CAYAAAAoeYRyAAAAAXNSR0IArs4c6QAAIABJREFUeF7tfQd8XMW5/VHvsmTJVu+2ZLnb2MY2xt3GGDDNQCAJJLwQAumBFHj8eYEASSABQkJIIy8J4ZFAKMbggruNe2/qVu+9S6v6P9+V15ZlSbuS7kq7q5n8IMZ7596ZM3PPfPerDp1sUE0hoBBQCCgEbBYBB0XkNrt2auAKAYWAQkBDQBG52gg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ReQ2voBq+AoBhYBCQBG52gMKAYWAQsDGEVBEbuMLqIavEFAIKAQUkas9oBBQCCgEbBwBmyHy9tZWZO7dhsqcbHR2duoOu5ObJ2KuW4rAmBjd761uqBBQCCgELImAzRB5TWEh0nduRlCwM9w8nfTFhOdCeVk74BGEhOUr4OTiou/91d0UAgoBhYAFEbAJIu/s6ED24f1oKs5AwlQfODk76g5JdSUl/oxWTFi6Cr5BQbrfX91QIaAQUAhYCgGbIHJDfT2St2xAcFAngsM9LYJFW1snUs83wzNkAqLnzoWDo/6HhUUGrm6qEFAIjHoEbILIS9PSUHB8HyZN84GHl7PFFq2ooBUlpY5IXH0j3Ly9LfYcdWOFgEJAIaAnAlZP5GLkTNuxGa6oRmy8Nxwc9Jz+lfdqbmxHMqXy0JnXIig+3nIPUndWCCgEFAI6ImD1RF5XWor0HZsQM8EN/oFuOk796luJM0xWRjOaO8cqo6dFkVY3VwgoBPREwKqJXNwMc48dQl1OMiZN94Wzi+X11peMnktWwjc4WE+s1b0UAgoBhYBFELBqIm9pbNSMnIFj2xAW5WURAHreVDN6nmuEZ2i8MnoOC+LqIQoBhcBQEbBqIi/PykLuoV2YNNUbnt6WM3L2BLGooOWi0XOtMnoOdYep/goBhYDFEbBaIu9oa0P6rs/gYCjFhEk+cHSyoJWzB8yXjJ4z5iEoIcHii6AeoBBQCCgEhoKA1RJ5Q0UFUrd9iqhoJwQEeQxljgPue4XRc9lyOLm6DvgeqoNCQCGgEBguBKyWyPNPnkBlxinNd9zVTeeQfDPQVUZPM0BSl+iIgOQPGr6vTh0HruutxMHBoYePcW9/p+tD7eBmVknkrc3NSKGRc4y3ARGxlvUd72sNldHTDnb3ME3BYDCgsDAfuTkZKCnORxvVgt4+YxAZGYuIyDiMHTv2KnIyDk3rW5DX1bekAK2tbfD1HYPwCOkbi4CAgD77DtP0hu0xHUzFUVJShLzcTBQX5aOmpopY+CEkNELDMSgoGI59RFx39S1m3wsoKsxDXV3Npb6CZXBwiF3jaJVEXpmbi+zPtyN+ihe8fUcugVVRgYGbwwmTGOnp7uMzbBtaPcg2EBDyqKosR1ZWMgnXk0QzHi4uzhrZCJnX1zeQ4EuZ7sEb8fFT4dpNRSd9K9k3O5N9Az1JNNLXRSOb9vZ29q1HQQH7OngjYdJU/mbf6r1mCm+nThyCn78TD8AIDQsnJycNi1YGBWZnk5xrOzBz9ny4uV0ZTyKH4cnjB9nXGRER4cTZRVsD6SvrkJOTh9qa3vvaxk4zPUqrI/IOgn9h3y601+Rj4hQmyBpGI2dPuJob25B8romRnvOV0dP0XhpVVwhBlJYU8qC/QJKOJuF2kbc0JydHuDgLoTtohFJRUY3c/ApMmjQbXl5e2nUl0rf4AhISevTl9V2HgbFvDfuWX+prjyDX1tbi9Ml9uHb+DLjwsOskPq3tbWhpabuUslqIvb29FcePJ2P2NUvgc1GwqqurI4nvxfwFM6iCddP6trS1XtW3o6MNx45J38WX+toTllZH5E01NUjZvAFhkU4YHzK8Rs6eC6sZPdOb0Ax/JCxbqYye9rTzhzAX0dnKZ39OdgomTAgBhWuNcESadiIR1zc0IiMzD4Y2B0qHjogOCyCBeyMvrwZTps7S+ubmpLJvKPt2XtG3rr6rbzPPBDc36RsI74t9p06bbXfqAfkyOXRgF+bNm4TTZ1Kx48BxODs7YeG8mZg+KQ5iOWgjqRPZi4dbJ06czMR11y3TcDvIvvOvTezqu/8YgwadcB37Tk24uq+DQwdOncrCQvbtqYcfwnawiq5WR+SFZ06hNOk4Emf4ws19+I2cPVdFjJ4X0lswgZGeY0JCrGLR1CBGFoGmpibqtbNJOI0YN24cJcUuSVxafmE53vx4Pz7PKIVXYDA6WgyI9m7Dl1fMQnQIdbzOfmhva6bU3YTAwMAr+uax71837Mc+6TsuCJ3sG+XVji+tmInY0BC4e45HaGjYyE5e56dnZmbAsbMa2w6ext/3pqHDZzz/uwPOzbVYMmk8fvDlNUxb7cwDj6clHEnUzsjPyyf24zXbsGNnFbYfOqP1bfcexys62bcGS9n3+1/qva+LSxBiYmN1nsnI3s6qiLyNui5xOfRyrUfUBC+rODWV0XNkN6g1Pr2qqpI6W6aNSIjQ1CQiGYokXl3fhH9sOYaPzxTDqaMV1Rnn4ekXCNfgWIS4NuGba2fBy82HJO5AvXc42mjY1PpSFVNd14i/bzmOjdK3vQVV7OvlP66rrxv73jgLgX7jIVK5vTSZ+4HPd6KkvhbP/ecw3PnlUXn+OA86A4KmzIODhze+fn0Y7lu7GA1Nzdq0HRyciJ8jjhxJgzNxK6FR89n3DsHD26erL7ELmix9vfAw+97bR9/FFMzsqVkVkVezCtCF3VswcZInfP2tx7gjRs/iEklvu1YZPe1p9w9yLuXlJUhNOYE5c6bCYGjlXahW4b/Tcorx8gcHkVnagOIjm9FRVQ5PrzGInbMIofGxmBLojBkx0dQDO2Du3GlX9E3NLsLLHx5EVmkjig9vQkc1+3r7IU7rG4fJAU64NjERC65bPshRW183IfKNG97B2cJq1Dm4I+fUYRzatBPOVEd1+vghctUXEePVhF9/5w5N3dJxscSju7s7tmzZC5IXzrBvLdy0voc377qyrzf7frv3vutuvdf6ABnCiKyGyKUKUNaBPWgqzaLvuK9FqgANFiej0TNkxrUInjRpsLdR/ewEgeLiApw5fQDLli1EEyVFo6fJ5ydT8fJ/DqC+ugGlxz6DI3XmsdGReOb/PQ6vgLHYc/AoYsf5w41E3r2vGPj39dI3JjoCz2p9A7S+ieGhWL36FjtBscuu8NZbf0JpqwO+eMsqnDxyHF/71o/h5eEJA9VV0Tc8ALf2SvzhB+sRGjIerW0sx8jm7e2Jt9/+iMeno9b3S+tWa33/65s/urJvWyXeeGw9wnrp++X7H7EbHLUvFYKpfyXjQUDUTMt18taNCAm2XBWgQQxL63LJ6Nnpx/S2q5TRc7BA2kk/kchTko9Tqp5OqdrQ9cnP/yVTqn7lvf3IKapG6eEtQEM9vMb4YfbKJQiNS8B41w7MiA6DC42Yc+aIRH65b4pI5DwEcihhan0b2Zf+5LNWdPUNcuvAvEkT7E8i/+j/cLqwDEkVDig/ewqpR/fAgQZL5/FhiFx6LyZ6VOGlR+/o0pNrVOUADw9XbN68T3sxTxVwLSoctb4p0pdlIJ3YN2rZfZjozr7f7L2vksgt9DIWJyej6NQBJE73oVFn+BJkmTsdzeiZZtBqeiqjp7mo2cd1d9999xUT8fb2worlC3H77aspkRuos6VHBaXvipo6/H3zYXyWVIWWqhJU56TBzXcsvBjMEurtgrvnRiMzNQ1RkaHse8MVfSsv9t2q9S1l31T2pbcLg4LCfFxw15xopJ45j/PJ6VeMRca2fv16iwH973//G++//75F7i9fMgvmz8K0OdPx+Jt7+F7FoC75IJpaWhAy+zrUU7j7xvXRlNYXoVlTYYFuha1UV3ngN6/+DZ6e7pg6exp+wL7+oV19G9k3dBb70i3x4euj8KU++p48dd4ic5Kb3nPPPbjzzjstdv/ebmwVErlUARIjp5tDDWITfCxaBWiw6HYZPRtY05PpbefRmKJqeg4WSpvr15PIJbBn+vRE3H33Gvj5+aGjnV4W1OGKrjwjuxB/pufJudJmdLh506+5FWFuLbhvcSICfTzx7n+2ICI8mH1vZACLsa+jpmNPzynEX6RvycW+VC9I33sXT0KgqBPe2cggoiq7IvIQevJ869Ev4jxx+93Hh9DmHazFjtTQK+jOeRPxtTuXUrDzuBQY5ObmzkCpQrzxxr+1RHrfevRLOJuZf7FvCPuCfXO0vg+tv7KvK/sW0Q73+9//G0XFxRbbh6OWyGtLSrQqQLET3XWrAtTUQJcwvh0eOkr3l4yeqxjp6etrsY2gbmxdCBiJ/N133700MPFcycsVX/AQkkyX+g30U3ZydEID/chPnkvDuZR0ppnwxhJKnYHjxpKA6jB5ykxGGVYz2jAFEyeGXtHXmX3rG5pw6vzlvovnz0Qg9esFhXWaD7rR/9koKQ+XRG4pctL8yA/uxvz5ibiQmYO84hpqvh1B7QmmT03Q9OhtBLgr/YoESeGSL7jRj3zhwslIz8hGXkltV1+XTvYVW1bffS3hR25cE0th1d9bMeISuSxGzuH9qMtPo1pFnypAmk47tYYvSSfiJo3RLQWuMnpaF8EO12h6I3ItsrO0kDlBMhidGXNFZKdEc7q6OjO60wWdonIpryLpMzpz8myqAzw16bKEBtMi9p006cq+WlQofaWNfSvZN5d9E6dcQ93w5QA5eyFyWcMaBgGePsXIznnTGQTlqoXkyztsoBrFaMK7HNmZckV0Zg0PRek7/9qZWmh+X33b+GV04oQxstMyQtioJvKWhoauKkAB7bpVAWpuasPZo5UakU+fF0Cdmj46d6PRs4lGz0nK6DlcPDriz+mNyGVQl3KtaPlSPJgvJahHvhTmWmG+FDh4IT7hylwrQlAVFWVX5FpxpkHP6AEjUn0BDXmOjj5aXyGy7s2eiFzmZTA04cRx5lrxc0ZUVARVVc7aP3LotVDvnZubzy+ZTuZaufaqXCvNzfyKOXlY6xsZGX5FnpbLfS2fa2VUE3lZRgbyjuyhy6FUAdInQVZpURMyU+olegBRsR4IidSvTFx1FY2eKc1dRs/Q0BEnGTUAyyPQF5HLk4WQhSwk+2FBfhbKSosgxOLnH4DQsCiEh0cz+2HvGQyNfYuY6S8/N0uT8MWTxV/rG8kMiDH8c++ZE+2NyI1YFhUVMvVBOrHMpjGYJRf5BSPZC6OiJ2rZD/tSiQiWxr75eVnEsVn7gpG+kVEThiX74aglcq0K0M6tcGgp060KUAel8PSkGsA9gC5LrjBUFbBws59ufuldRs96eIQkIEYZPS3PolbwhP6IvL/hWTKPtpE05s+fjx/84AcWQ+lXv/oVoyiPjIgnxmAm1R1z458tuQ69fSUtWLAA3//+9wcz/EH3GVEdeX15OdK2fYKoGBfdqgA11NED5mwtIuYthrObBzL3btWyKPr66RcpWpTfjOJiByTecJMyeg5669lGxzNnzuC5557TBtvd2DnSo//FL35Bne8JSprBeO211yw2nG9+85soKytjUqt5ePzxxy32HHu48c9//nOcPHkSIczJ9Jvf/GZYpzRiRC6nZP6J46wCdFpLkKVXFaDCnHp+ogKJa+9ggiJnJG/6gJ4DLYic4KubW+Mlo+f0eQhm2LRq9ovAH/7wB+zcudPqiPztt9/Ghg0btHH97ne/w/jxTCKlcyukq973vvc97a533XWX9o9qfSPwz3/+Ex9//LF2weuvv64lVBuuNmJE3sIMcilbPoafj35VgDS1x5kqeIyLRMwiJsWhjjyfyeormYAoccYY3Q6LS0bPjjGYtGK1ivQcrt06zM8RQ9tXvvKVSxGY1iSRdw/UuffeexlgdLvu6Lz33nuQf6SNhEud7hOy8A27r8l9992H2267zcJPvHz7ESPyiuxsZO/fgYSp3rpVAaqtbkH6+TrELlkD/4gIbZZ1FM/TPvsY0RM9ETDeXTdgldFTNyit9kZ79+7VpF2jjrU3Ihf1xte//nWLz+FPf/oTZs++nPmwO2lERUXhpZde0n0MouctKCgwSeRZWVn4zne+Q2Nj0VVj6DluU4Osrq7WvgLOnTt31aVPP/001q1bZ+oWV/0u6/e///u/DAT6fb99ly9fjp/+9KeagXUwbTjWpK9xjQiRi5EzY892dNQXsZybry5+3iIl52bUoqbeVVOruDBDmrSuqNGNcOmoQVwin8XKK3q0S0bP4HjEXHutivTUA1Qru4dR52kcljUSuXhmSH70Z599lj7p+iV0O3/+PJ555hmtolEDXYT7k8itncirqqrw2GOPQewd/TWprfrb3/6WcQEJg9qJRiI3ronYVuLj4wd1r4F2GhEibySwolYJj3LWrQpQi6Edyaer4R8zGRFzF17hplR8/gwKTx9mwNEYeOjkUy5AK6PnQLeb7VxfTkP8o48+esWArZHIhXRSU1OxZs0aPPjgg7oB/Oc//xnbtm3TDoeUlBSbJvIDBw5onj3GUnz9gSRrPlgcjURuXJMbb7wRX/3qV3Vbk/5uNCJEXnD6JMqST+haBaiyrBlZaY2IX70OPj0MP1I+Lnnzh6yu4oTgCP18yjWj59lGaOltldFzWDbscD1EDIliUFy4cCGECKRZI5GvXLkS27dv1+pQvvnmm7rAI6oIIaDGxkYY72+rErnYOV5++WUIyZrT5s6di1/+8pfwHUQKDiORr1q1SjsEx4wZAzkQh6MNO5FLFaBkSuM+7o2ImuitSxUgUatcSK6BodObFe9vvcr4qBV03vMZWqsLkSA+5ToVdNaMnmkNaKLRM2HlGia118/FcTgWXz2jbwR+/OMfQ1QGP/zhDy/pn62RyMXH/fjx47hw4YImdYpf+VDb/v37Nfc5kSynTp2qZT+0VSIXz5vvfve72lqa00Q/LnaR6dOnm3P5Fdd0Dwg6evQoMjMzNZXOtVS9WroNO5FX5ecjcw99uxO9dKsCJCH5yadqEDTtGoT2UQpLjKtZn29DAn3KfXT0KVdGT0tv0eG/f3p6Ov77v/9by2woxrrBBgQZR97c3Kz5om/ZwjzjPZqoRJ566ilI1ZuBtO6RnW6sHv/WW29phCHEMdT24osvsuL8MU0qlwr3tkzkn332GZ588smrIFm8eLHmjXT48OGrfpN5i4ploIm1uhO5ZMiUNRmu4KBhJXKpApS5fzcMZdlI0LEKUGlhI0OcWzFpzW3w9PfvdR+38DNRfMr9/doREatfqlxl9BwqbVhf/7///e/49NNPcdNNN+GBBx6weiIXb4tvfOMbGpB/+ctfBqUWMK5CZWXlpXuJqmbTpk02S+SSOkECp4y+3d132gsvvKAl6xI1Ss82efJk/PrXvx6wH3h3Il+6dCkeeaSrCtFQ18ScN2RYiVyrArTpI4SEOlJXPTgXn56TkpD8tPM1LLY6DhOX36gFAfXWurIsfo4aJuxPnOnHTGnMh6lTU0ZPnYC0ktuIO6G4wT3//PNMNTvR6olcCkt0l6LFyDbYtnHjxiuke3Pyh1ir10pf44qMjNSiYcXbR9wmJXK1Z3v11VexaNGiAcHYEys5JETtJcZT+fKyZBtWIi9KSkLx6YO6VgGSkPwUhuRHzr0e4+L7d7+SvOdpdEWMTfDC2EA33XA1Gj2DafQMUUZP3XAdiRuJblN8smNiYi5Ja9auWhEi767X/tnPfjZo6H7yk59codu1ZSKXYKbeJG7xRZd5iheL+I0bI3e7gyYBVj/60Y+uyjrZH7A9sdq3b5/mziieP+Ieask2bETezs+clM8+gbsTA3Z0rAJUkM2QfB6ok+k77sYk/v01bQxbP4abI8cwST+fcmX0tOQWHd57iyQmXipf/OIXceutt2oPtwUi7+5pIgeRBAkNtInB9IknnrjCA8ZWiVw8bvoiaVGrrF69WoOnL7I3Su3h4eFmw9gTK1kTiQwWyV+Sj8k9LdWGjchrGPWVsZNVgOI9WAVoYIadviYv+ukUhuR7jotiSP4Ks4JyCs+cQvG5o5jMkH09a4NWV7bgQmoz4pauhp9Kb2up/WrR+9bX11/yIZYowMDAQJshchmo0fdbpEkJ2x9oE+OcqFa6+z/bKpFLZKgYLIXQu7eeBC2G7b7UK90J3xwse8Pqj3/8I3bs2KGlUBjMmpjzXLlmWIhcjJzZrALUUJjOvOP6VAGSwddWtVA/Xos4Cck387STYKTkTR8yGMkVQWH66OllLJrR82xdV3pbFelp7v6zquu2bt2q+WLPmjVLk0yNzRYkchmrMRpTEmiJC91AmxhMxdgpqhljdKMtEnl/IflGtYp4lUjrT3IfqEdRb1gZ1yQoKEhTs1iqDQuRGyjpJG/+COOYoC0sUh/yFHVGTkYdaupcGJJ/O1y7lcHqDywtB/qurUwPUIz4afr5lMszi/KbmN7WUaW3tdRutfB9JZeHRDF+61vfgrin2RqRy3iN+VHEfXLGjBlmIyZGOdEn98zbYotELi6TEgcg9o6erTcpW7xaetNhS/ZCMYqKwduc1hdW4scueWgGuibmPNN4zbAQeWlaGvKP7mWBBx/dqgBpIfmnquEXm0hD53UD8vmUqkQ5B3dyPGN0S9glgGpGzzMNCJ45Xxk9B7ILreDavLw8zQdbfLL/9re/MWiM5dgvNluRyGW4xoyF4v7WM8VAfzALYX3++efa53/3TIpDJXI9l9bcpFmSyEzm3jMkvy+9d39eN7InzFWJ9IWVcU2WLVt2ySVRT1zkXhYn8nZKwGnbN8OprUK3KkAy8MrSZmSmMyR/1S3w5WfLQJqBSYCSqF4JDOhEeLSXbnnKu4o+M9KzU0V6DmQ9rOFa40vY3SfbFoncmENcanzKgdSz1mdvWIsxToxyopLomdvc1ohcQvLlUJL0Cj1bX54o/QVsSZCV+KJLCgRTrS+sJIOkfCmJOkeyMJqzJqae1fN3ixO5lkaWVYCi49x0qwLU0dHJmpy1MHT4YNIN6wacD1zT2R/ci7qCDOZ78YOLjj7lYvTMoNFzgjJ6DnQvjuj1ohMXrw2JsuwZnm1LErmAKFkLxYj3ta99DSKZm2qSq0UIRgJh5PO/e7M1IhefcJGik+jq3LOJ6mjFihW9wtGXemUgIfv9YWVck4ceeghLliwxtSQD/t2iRC4nfN6xQ6jKTGIQDgs76ESYmgrjdP8h+aaQqGYOhvQdm/iV4EUvGv18yi8ZPYPiELOAKh9H/QKPTM1J/W4eArIvT548jkOHDsPbxwNFxUUoKatCZ0s77r5nPUPdFzDd8eV1sxUi76CAkp+fp5FyQ2MT3DxcEBI8Hq7ObqwgFAxJCBUSEspC0QUMwT9Kt91SrXp9SVk5mpta4OPpha989SuIiLjsJmdrRC7qIWNVo+67QeICJH9MaB8eZf2pV0RNI2H7pkL2e8PKuCZ/+9+/oZ7FpN09XBE8fhxcXdxYTDoEc+bM0dZkqM2iRK6FxW/ZAH/fFl3D4ksKGJKf06IZOfsKyTcFjJa8iwZYT7cm+rXrVwZOnluU10ijJ8vNrVmnanqaWogR+v2Pf/g9GhkVfPMtN1Gl0MHIYDd0NrTgg3ffwYrlK0l68y6NzFaI/OjRIwzmuQAPxlNMEkOnA3V9bR1IS0tHNu1CC1h385pr5uAYrztIQ2Asc2VPnDgBcHHSLj1/4hRamptw9133XJq7LRF5fyH5pgJ8+lOvyBeahOz795H+wwhWb1hdXhNqD2YwEVf3NeFX00ImOZs9+5ohvwUWJfJyZhzLkSpA03x0MypeCsl3Z0j+ir5D8s1BJv/kCabTPa59Lbh79B7ab859el7TZfSsR/AMGj35uTrcTTxzJDmZ4F9bmA+xU0iTkhpu1PX5R8UgMDoaXgEBwz20EX+eSEjy+f3G73+Hm79wH+JiY2mkrsMY/0CIP9U7778H2Ql33Xm5PqWtEPl7HHsHxz5l8hQkJE5GHSVA0RnX1jfg0N498GORCCHyI4cPoYEFV65ddD18vD3hzLQW3u6eSD5/Dskpybin29yHSuTDWSEon3tefMJzc3Ov2mf9qVWMF/elXhF8JBWupDTur/WGlXFNpk6ZivhJiZfXpK4eB7kmY/k+Ll68RCvgYUri7+/ZFiNyrQrQ7m3oaJAqQGN0qQIkE9FC8s/UIGLeYow3EZJvijXqKyqQsnkDImNcMT5UH7dIeeZIGT0ll00OP5lLUlP4cjrAL8AV/gFucHK5WBWJUldDXRuqKwyQsnjuPl4In3kNc6lP5jUupuCyqd+zs7Ow8ZONzJlSgYnxiVizeg2kcsvxk8ewf98eJE6ehtnzF8LQ2oKainLk5WYjl2qJspJyPHj/A4zCuxwZaStEnpubgxOnTuHYiSPo5P8a6xu5/gG4Zt58+FJtcvjAXpSXlyEmNg5zr70OgcEhaKivRVFBvqaSKS4uwaSJ8Vh38+VyarZE5H0RsSm1inFj96dekTS+kia4uzdTzxeiN6xkTY6fPImMrAtU6wRTbRWFcVSpeJPAS2gEPXvquEbi8+YtoPNFoHaQHjlyUIsGnTF9Flat6opANdUsRuQNDCyQcPjISGcJ/PWiAAAgAElEQVSM05EkC7IkJN+BapXbSESmLcn9ASCHTSo9atBcxtqh+h028szhNHqKmij3xHEUnD4FnzHOiI73oYTp1q83jujyi/PqkZ/VAEfq6yYuW32pzqmpTWMLv//65ZcwddZMGi5nYRtTmRbl5bM6lDsMLY344t1fQmhYOMpYBciZ7oZp9B3f8NF7mDZ1JsRrJSgo+Iop2gqRy6Dr6+vw7M9+SrIIworVN7BMWxNOUI3SRDWno1MnJvPQXnL9Uv7ZGc1MWVHF93Tnzu04fuwIHvzq17T8415el1Nd2AqR9xfYo8d+Necw6AsrWZOzZ8/i8JFDCCBZL1y0GH4sOuHBvSdfy5/T8SKZVZ7Q4UC7hidmsjarp6cHSf4k7v/i/WYN32JEnk9jUnnqKV2rAGkh+aer4MGQ/NjrzQvJN4VCCQHMO0IJjSH7Xj76SaVGo6c7jZ6xFjJ6ivdNKXWfmfv3wtmpDXHMHyPpDxwGUJZUxpmbTqmMwUzhjGiMmD2PL/llH2pT+Fnr78+/8DN89aFH4D8uEC2tzdj44QYcO3QE33r0EcTGxaGYBj6DoRFent78vRXv/+dfmD5lGpYtu9qrwZaIXNbj6f95CjNmzcZyfoW4uLkiiSqTXdt2IJKH1+rVq+il5Ybq2ho4sX6to6MTa1mewgkKAvfe/QVER8dcsaS2QuT9hdrrtUdNhez3h5XYLg4fPcSgyGBMmTqdKq82zd1zjO8Y2iWamat+K4pKS7B05XIkTpmCFhqfD+zdjZtvXGvW8C1C5K0cmBg5fT2adasCJLOpqTQgPbkesQzJHxsRYdYETV0k6ogkqldoSEZ4jH5l4OS5RqPnpBtugQdPYD1bI9OsXti7C7X0uIiM80ZYlNeQ1FcVJU1auoNg6vGi5l9v82T+l7/8kTEC0Vi28gY0tTRRhVCP9pZW2po6UE+Pjla6sDqTxEQyjYyKRE5mGjZ//BH+68GHWaLLz2YlcjHaPf/CMwinamjpilWMpI5EI3XlBn6qd7a1o5WqpCbiADhqagI/MeB1tGHb5o2ICo+ix87CK4pc2AqRv/POO5pB0pKtZ3h/z2f1hZWsyYGD+9BoaMZsqlDg4IwapgppJ+4OVIG5079cfMsdqIt393CHp4cXcqkaPEsb3t3rLxue+5ubRYi8ilFyF1gFKH6yt25VgLR84hn1DMl31dQq5obkm1pYkWov7NuFxpJsTKbR09lFP3fBLqNnHY2eC3Qzesp4C5kQKJt6NN8xTpgw2RcenvoYaiXIKp253YMmT0XUPNt2ncykTvLTTz+g04YDQsKi0engqGWfi4mJRDULCjjwv0llVK24o7W9FZ9spK2E0vtdfHF6Gp1sTSLf8tkm7Nq7k3YSF845BmP8ArhX/ChtR5Kk3TSViszdib938vPtzNnTdOc9iTvX3UZf8ik2J5HX1dVpaWl7q/Zj6v0fyO+mQvb7O/TOnjuDQ6y6FEwd+SQKS2RxSuUt6KBgIWvS1NiM7Jxc2q6qUV9bRftGNRInTcbqVSMkkUt9zEwSo6EyV0uQ5eSsDzFKSH7SyWr4x05C5LxFQ7Lw9ly8Sjl4mH9l4hQv+I3Vz6e8y+hZRzc3X9YSvWnINT1FCk/fvQMN5SWIoR48OFy/qFQjJqVFjVp0aszC6zE+Yfg9bgbyYpm6trGxQcvT/fwLv8D44CD88CePI2bCBJSWlGkePOIr7u3rQ0NnPp5/9jmsXbWy1xBqWyPyI0eO4O13/gV3eqTU8tDKYqDT2pvWYi1dLUWt0tBAfTkJ3I3l5ZooLW744COUMhfIlxief801V7rC2YJEfubMGS0/Ts9Mh6b2x2B+lxwud9112aOp+z36w0rW5J1/v8uvxCisvXmtRt6GZgOJvBNe3l6a2+cnGzZi+2fbMZdrcO+9X0AsjdLmRoHqLpF3VazfQGMSqwCF6+cJUkFpMSu9iSH5Nw84JN/UgrXwszN5MwtCezaTIPUpCG18pmb0TGnChGU3DDq9rUjhxcnJyDz4OaUrSuGJvrqm4O2OT9eXTx29N9qReOOt8L6YytUUhtb2u7gZHj9+DFKzcQIT+0+emsiANDcmUjqOOfPmaDlVmvjyuPKT1pkqhsy0C/jko49o6HPHE08+TWPT5b1rK0QuRLaX6rZdO3eycMo46sfdNKl8yrSprMoVonmlSIBaRGSEJgnKWrtw7tUVVTj4+X7k5WRrkY+rqFs3NmsncpmDpByWIKiezRwDZW/7tpTR6BJUlMYcUT2bRGVKdsju+6M/rGRN9uzZid27diOOHkHzFtKDyG8MWmnkFPuEtFxK4nKwBgWNQ1FhMVKTkhFAlZdUKAqjXcOcpjuRF/IzreTsEc14qFe+bwnJv9AtJF/vavVdEahHUZFxRstT7uahn7FvqEZP0eFn0OhRW5TfJYVH6C+F99woba0ddPGshrM3ffVX3sSvKn1UN+ZsSL2uKWPU4uuvv4aHafD0Y3Rjc3MLXvrlryFuib98+ecaedfXNVAqatbyaIzx82Fa5Ab86pWXsO6GNVi58rLbl60Q+fbtnyGFxm93ull6e1LXSrXR9UuWwYmEvmf3PmzetBnzFszFqhtWoo168kbaCgQHX36VUFVL75VdqKoow6MPP2ozRN5fSL6pIKC+9pr43ovfuBxiPZsQuBwc4t3Ts/V26GlrwsCf8XT1XLJ0CWHu4FdSHUTQ8PASH34nrstWehad0oLTFi9ZhFYKlvt27+LXkytzw99k1iuhK5G3UfeWqlUBqtU1WlJ0zUnMdBg09RqEzRh6FFRvyEhOmJStzAkT66qru6Q8S4yeRRLpOQCjpxwukqXxwr7doAswJlIX7umtn1eNqd0hhmUxfsYsXIbACfGmLre63zd89IFmyFx54xpU1VYiP68IT/zwafz4//0I06ZPYRGQNOLqCW9GQR49fIzBGnF0VZyJ1OQU/Oedt5nW9IVLc7IVIn/66ScxZfoM+iAzFJwkPnXadIRGhkMkzPff20ApsB2333UbjbyOPMRqNf/lMpbXkmryk6cylsDBCXt37sC999xnM0Qu1ZzEv7tnpkOZgDlBQH1t3P7u21fIfm9ELmsylWuyiDlvWtta6UGUzHgGTwSOC6ABvoHuwvRaaW3D+//+gHvRE7fecTOCmD63gOq+TEbkrrv1NrPeLV2JvEbyl+zcjLgE/aoAySwkJD8vW0Lyb4PX2LFmTWygF7XTBS3ls0/h3F6lkaaj0wB8+Ew8zGj0DJo+H6F0LTLVJLVBBoNWKik9Rk2gRwozNDrSVczcZmhqR2lhI09+Sl31rXB1o3cCA4OCQj3M/kqSCNqM5Bq0dDLc+4ZbNX9rW2rPPfcMvvu9x9BO32lnhqA/8aOntMLcP//lCzxUS/DGa2/Qn/daLF2+GL9+8RUGCMXjCzR0UuOAJ0n2L71w2QPCVoj8h08+hpUrbsARkts1c+biOuZUd2Aw2I5t8mm/F6vWrGYg0Dzs3L6LqrMSSuvXMRAoHxfSM7CM0uLkSVOwbftWrF192cBmzaqV/iTnwapVjHu8P0lfctbIIeHr63vFK9EbVrImq+g5tWzpCpxLOovde/Yy6nYS1ShB2LfnAELDw7B02RIc5JqJfnz16hWU3BfTw6gTh2nfWd1NzdXf+6cbkYseN4uO7Q2FFzS1il7eH+0klLRz1cyFMQ7xK9ZqL6OlWhH10AXHPtd83/X0KR+I0bOCYfUZNBa7OrdhIoOUvAfg297EL5fMlBqUFzfDO2AsfMMi+f8BEPVM2YV0iP0igodC1EQfs4zQXVI565tevwoBTDpkS+2pp5/A9777GA+wsXjtt79jUNAOfOPRr2H5ylXIoPHv5Zdfw113345b+JK9ymo6Bw4ewausddlBD5af//Jn+P3v/mRzEvmj3/o6Fi9aqkWvXjNnHm6++RYcP3ESbzGlq6iPvvrgA1Qh+eOTTzejjkEqt99yMypKy/He+x9i+tRpWLV8Gfbs24kv3vtlm5DIJWWvFG2QiMyebbBqFeN9+kuH21fIfm9Erq0JA7AWcV02bxU1SyruuuN2jBnrhw83foKx/mOx9sYbGJhVgXf/9Z6mdrnvvi9gGgU+CdRad3NX3VhTTTcib6YLkCShGh/koFsVIBm8hORLpsPIa5cyJN+yn/hCdEmffoTgUEfNL1vPVk1SzEi+aPQMC7vq1hKdmXngc5SmpdCf3ZtJxrzp52ueFN7OxEh5mRKlWY8xIcGIuW7pVUZKUdVUZmcjnYYXESTieUiYOmzlvsmnq+EeGI64xattKpPj9h1bcZouX4YWAyZExyOPkZ0LFy/EPEqqn27ejJ279+DLJLZrEqZiw6eb8ClrVcZFh2nXSxKjm2++/ElrKxL5J598pGU2PMFgvE6qScb4j0Hg2PGajUP0rbeQuJubmrF123btgLth5UqmJ6jG3/7xD37KZ2FS/EQEBQcz/e03bILIxZD95JNP9vqaDkWtYrxhf+oVKc4teV26h+z3RuRda1KIcub3qalr1MLz13EdvGmT2czxN1DIumHVKs13/9DBQ6gjkbd2GFBH1VdYaBi++IXLh+qwSOQSIZl/bC8Sp+uryxVyoooPkyUkv8enjJ5EK/cS18kMEp2hIpeJtPy0fCV6ta5C0bXwGB+D2Ov4ydstTar43YtboSMMGsH6+nXVEzSnaVLzuRpG97pgwvXLMZZBMP0l3xH1V8pnm7mhnBBjRtZHwb+i0gmJN92hm+++OfMa6jVt1EemMOeMHGCTEhLx2qsvYzE/YWfSxvLc8z9DZnYuvVOexGQKB39lAYZAkt61187n4eaiBQSJ1GVstkLkoieW4JPa2mqcO3eW/uFnWX/0Gs0tLzcni0S+Dkm0AWz85BNGF06lz/xdTDCVg6N0jZsQG40ZM2dr+luxGxibtapW+st0OFS1inHuVQzakdzm4t7Ys8Vz37z66qtMD8z6lRdbb1gZ10RcYfOYzCudX4PiRx5KYe6DDz/Uom5vv+02xMXF4vChgyTvcNrpYlDBPFDjWRuzZ7qIvt4LXSRy0S+nbuvSL0uAykD0uf29sOI9IRJhV0j+8mGJNhTVRubnOxjM5MXPH331wl1GT+aJueFmLdJTjMO5TClaRN1ZSJg7IieyMLWZh4cxtL4wtxFBk1jwecH1ZuuxS2lFzzm4m8nMvE3OUdw+szOakLDmNk1NY6ttw4YPGZZfylzQwTR85mEs59JG6dvD25cuX7maOkH+rrc2VCK3BGZG0pCxrV+//qpHSG6VQ4cPIpvkUc18KjWU8MLDI1DB/DKSHXAc3UrjJkzUQsVjqTabS1WMRzeXy4EQuSXmZ4v3NHXoGdckh/iLMVqwbza0aJWDHJ0k3qaTPuRzER+fMODp60Lk4vGRyipAMRPcETDefcCD6KuDSJtnjzInRnO7bvc050Yi0Yq0Gh0/ZkB5S0zdW/O+kfS206/VSDFt13Z0GOoZiNSVI8XcJpkL085W05GJUjiTXQ00XYGWi33LRqYubUD0xP795utr6Il0jl5IS2606aRaIhnt2bMLSeeScOvtt2tRngcPHtCSSk2lx0Yw3cP6arZI5DIXSdaUmZmFShK5Cw2+afTUKWeOmUBGsMYnJDBcvw1j6TwQy1S+3aXw7jiYIidz9+xouM4crGRNLlzIRA3VuCKFe3v7UKVyEFVVlZjLfPExMbFXFDUxF7chE7l8uuYePYjqrGRdqwCZOwFbuk6MnplpdTRsUInC3B/jQtw0N01TumrjHMXwm5dZh3zqw8czuCB20RKzpfDuOHWtGfVxeSksQN3/V4B4vaScrUPkghUItDGDp157w1aJXI/5m0NOejzHHu4xklgNmchbpJAxjZxj/dp0rQJkDwvb2xzE6Jl6rp4/iVHYlUZVkYhNz7aeRt90eu+0tDjR8Lhc8yIZSiL6wvPnUXr2ECbP6r8EX2N9G4m8FlELVyKA+vfR2BSRvw/Jx33nnXeOxuU3e842TeRlVN7nHNzFvCrezFthvpHObHTs7EKj0bPN0RcttRWaRGyOcVPUTFpBjTkLEDqNZbyG2PJZgKAi7QQjWX37LT7dpVqpQ9yytfDrxdtmiMOwie6KyBWRm7NRbZbIpTBD+s6t6Gwq0bUKkDmg2fI1YvQsLGiHixdrhRoqSeZj+iVTmauWRoAqlZLiizlQhmB41Apq0D3PobmU69Z/8JOkt83JMmDSmsHXR7XltZKxKyJXRG7OHrZZIpdSaanMOx4ZrX9YuznA2eo1XUbPOvjFTmV+l2TN9z6SfuOmVCWtLcyBwsIajl6BSFg1+GyK9fRpTWEqBa3EXYhHnzCKTj/3Qh09HlwYVXsHXOjrOhqbInJF5Obse5sl8jzWBqxIPaMZOd3c9Us0ZQ5otnyN0ejZ1OoLv6g4FJ48xFJzTNxkhrujeKyIiiV0xlzmnZllkvx74iRFP9J2fobOxvIuQ2c/+dfl4Eg6VcUI0ThEL1xqUwFBeu4PReSKyM3ZTzZJ5FoVIKar9WXq1ygTLmzmgDDartEiPZneNmbRCpSlJzEIqUBLbSB5UfprcggUZNexYG4bc6DcAp9uAQmmMBS3w3S64DWUMODJjNJ25cVUq1ygDzlzrXgzkc9obUYit8b59+VHrtdYjeSk1/1Gw31GwjA8aK+VypwcFpDYpgWVmGOsGw0LOJA5Go2e7oz0DE6cihQGVDFqmn7dPia9WKRv2pkqdLiMIZmvM8sFUVIoiCRuqCnXSNyUYdqYytbFNwgTl99o0Rw3A8FtJK5VRP7+SMBus8+0GSKXUPYLe7ajpbpA1ypANrtygxy4FulZ2MkCDutQy2x02Qf3YGKiF8aOM62LFnfEZEntmzgNEdfM71ftISkA0nZvZ9XudqYAYFEKD9OJxwpzmbsl24CE1Tczf0vfwTKDnLrNdpOwbMnB8dBDD2EVc2QMZ3v44YcZOFKFV155hQUHrs7XM5xjGeqztmzZgr/+9a9YzAyNUt1nOJvgd5BBOIKnFNKwhzYoiVxKjolaJSzcSdcqQPYA6EDmoBk9T7Om57R5lMoTWUCCao9iqR3qZ1Zxiy6ybabhk2QbGnrVo9vpnZJ3/DjyT59ASISHJu2bk4hLXB1TWVgihPm5w2fzkDDH0X0gE7fha0eSTEfyENF7yUaSTEfyENEbR+P9BkXkhWdOofjcMc0HWa8qQJaaoDXfVzN6ptaiscUbiWtugTF03tenVasGZCpnjUR6SpCQod1TK8vm2i1XhngUSSKulpoKLf9NQFDf3indMZIAoORTlfAcF8q0wTfCiUmkVOtCII9fNpJEKYCun2+88caww7J161a8+eabWgkwybxny02+aCRMXQ6n0F6EEEvOLYdq4R/+8IeQYsqvv/66JR81bPceMJEL2aRs/RgeLg26VgEathlb2YO60ts2Im7pDfAPD0d5ZiYu7N2BuEmsImIG+XYRbxUCJiQi6tpF2uwKz51D9uED8A9wQRzre5rrUVSnecRUwzMgCPErbxy17oZ9bZGRJtKRPkj0enWsgUhH8iDRC8fu9xkwkVcXFCBj1xYWtPXUqs6oNjQELhk9x0Vr6W2lZR3cj5qcVM0o6eFlWp8tFZSyLzRSV76Q5eFS0VBewkPWB0FhnmarRcqKmpCeVMMw/BjEMdOkrVUEGtoqmNfbGlQbI6naMQ8l01dZg2pjJFU7phEa+BUDInKpApS5fzcai7N0rQI08GHbV4+uSM8O5ly/VUtva9Dy12yElxsLUVCiNlV2TsqypSdV0y2RybRCvbQ+5qq8pK8E/RTkNiGC+ajDZ88ZlnTBtriC1kCi1nCYDHXtrIFEreEwGSqOg5bIpWRY0qaPWEWECZ90rqCj56Rs7V7djZ6h06Zpw6+UYhNMfxAd50HJ2rR+u8XQjsaGNlaFcTPpvmjEp7mJKRaoY29sdMCEJUyKNUqzG5qzX6xFrTHS6h1zsDJ1jTWoNaxBvWMKp4H8PiCJvFhqWp7YzypAPsNa0X0gE7LFa3saPUWtIV8/OUcOMYT/vPb14+ltWsUykLlLsE9GEisWjQ1A/PIbtC8B1fpGwFoI1FoOlMHuFWsiUGs4UAaLY89+ZhN5O6vZSNCKS0e1rlWA9JqIrd/nktFzyepLBRxaWOUleesncHNs0IpPmOM6aAoHCfTJoqdMSWEzIlmbMpylwCxZ0NrUeGzld2tSaViDimew62ZNKg1rUPEMFsdBE7kErKRJFaCJHrpWARJiOXeiChXFDXrNyaL3cXCkGmKyv1YcWU/3aq3QMWt6ugdEsqzdskt6aqmxmbp9M8KjXBEaObSC0HJYSGUhBxdPJKy4Ab4stKuaeQhYE3la06FiHnqXr7Im8rSmQ2WgOA6KyLs+8w+gJrfLk8LVVerL6dOqK5j/I6mOJcusv5SY4JDFOoh1eYKDr644CJo9jZ7yd/LMvBPHUZJ0UktO5u0zcL/u7vU9Q1h0N2reAjizTqBq5iFgbeoMa1HzmIfelVdZkzrDmtQ8g8Gyex+zVCviRZG86UPmAulAeIx+kqjk2M5i6bO6BldMZpV2W0iTKhJy2o7NiIv3wFgd65PKomhGz1O1CGJNz7CLRk/5e813/7NNcGytRPw0qfBuRkmhi6tcx8IQIoW3dw6uvudQN5g99Lc24rS2g8XcNbZG4rSmg8VcHHu7ziwil6rruYdYBYhpT00lWxrIYKSoctJJCWaZjIi515nt8zyQZ+h9rVS+T9H01rUM2jEdfTmQ53cZPesY6emlRXp29+WWAteSQzwkzNms8nByryKG8Mv9xk2YQB/1JTZxUA4Er+G61hpVGdak6jF3HaxRlWFNqh5zcRwUkWvVZLZvYjWZciZcGmPSp3kggyln9Zms9CYtg99A0rEO5BmWuFYiJ4tOs97lTF94eOrrTSJ67PSkBkyQSM+IiEvDl6+XgtOnUXj6yIDKw6Wy3mbE3IUImdLl1qjawBGwRtK0xsPFFLLWSJrWeLiYwnFQRF5fXo6ULR8jitVkxoV6DuYZvfbp6OhExvkatDr4akTuZEM6Wy1p2KYNlI4dh2yA7AlOV6RnDdxo9IzrZvSU6+RrIHX7FnQ0lJldHi73Qj1KS4ZeHk63hbfSGzU2NmHX7l14+bfPA04tmDtjJe5ZfzcCAwPx05/+lPYQV/zmN7+hz309/PyYb3iEWgv3gIzh8OGjl/KufPnL92PT5k346NP3UFJ2ATMmX48fP/4UwsOHP2ulCBypqRn47mPfQJ0hHwkx1+H+++7HsmVL8e1vfxsldJqQQ8jZ2RHjx4+ssb20tBhNTQYt70owDf+yvjt27MQ/3vkHMnIOws8jGq+98kdMmBAzQqtt/mP7Va1odSKPH0Zl+jlKnzRy6lgFqEn0wSeZYY+VbkKnzTJ/xFZwpaTxlUyFLZV5XVV2BqCzNmf4RbkNKCzs0BJhefr5XdFFkmElb9mIIJaH6/Kc6V9frld5OHPGbcvXiN75n/94A86OJ3DjyhBs/rQA2/eXoarWEWvX3kKcHZGelooIJnh65rnnNWIf7tZBw/eJ48fwAp8/jqmFJ02ahJMnj+PkiYNYOCcEa1eMw/hwL3zwcQMWLLwPd6xfP9xDhIzxNRL1hYyP8MTjk7F5Qx427SnHiTNFWL/+HkRFRePEiRMoLy7Cex98ADc30ymbLTGJxsYG3HPnnRgfFo5Zs2YhKysTH3zwLubMDMPaJQFYfXM4fv6rZCRMuhPf/u53LTEEXe/ZL5FrfsybP8IY7xZWAZKCB+Yb2UyNsjivAfl5bQxLvw2e/v6mLre63yuys1lYYwfiJ3uaVaJtIBPoMnrWIGgay7kxlWzPVpSUhLyjnw+wPFw1wmbN7/V+AxmbLV0rgkgDX9jc/DztRW2qa0BWTibqm+oRTLVVdDRtB5FRmBgdi9zcHLz91m8RF52JL9wVgLY6Rx6mLTh5tgpl1R2s3OQAx84OnD7rhKiE5XjkkW/Rr19ftZopbFNSk/HH3/8S430KkZDojsrqTrhxCBOi3DFtih+8xzDdQpkB//dOK8Iib8SXKKnXsqDIufQUDYO8rAw01tQiNCSc+cwjeD2/huMTEBgQyLn0X5mqtbUVhSTfc0nn0NnShguZGZT+i3hwhDP6OB6RIWGYkThF44jnn3uGSfWO4vHH+UVQ78gc6sCRY6XI45chnBwQFOCAffsa0OY2BS+9+PKw49jSQin8Rz+AR3sKFl3vheJyGpSYqiIy2Anz5oznFxfQ4dmBX/2qGK2d1+K/n3oabVQxn04+j5zCfORkpqOMOaeCx4ciLnYCHFydMXXyVIQEBcNlhLKF9kvkXWS1TSMMPasASfpVyXft5C3VZ9bYZECKdshRMvb1amaeb9OSsamXtPvvl4yeBklPe3UFoHa+VOksFGGotHx5uIGM21qurWV61F27dmLrzu2orDPAz9MbAQ7tcHVsQWtDDRry8tFWVY1SxjA0Moo2JC4OYyJikJ6di6aG8/jy+kgsvGY8VWedcHfqhAP3KzqcUNfigo+3VWH/kUC8+sprwy6VHzp8CG+8/hM8+VgMEiJJvG0G0BkJ7fxaqKlzQEpyMzbuzMOeQ22YmjgP/m4k9vNnUV9SivFOjsTBDY5BQfCmNN/p6IG6dmeUk6Da25oxNT4W6266FVPonmpschAe3L8f7374HgrKauDj44fx6ISncws6WptQzXSwTlS9lhg6UM6/D4qKRNT0WcgsrMKZMzvw9S9HYPkC/l0sSOwdcBQcW+lS6+qJI2eb8IMn0rFr555hx7GR7+6qVUvx2q8Scc1kfhEYGgHi2MFDprHFkeUNge0Hc/CXtwswa+ZKRAX5Ips5/Utz8zCOWAe5OaKdKje/6Chylwca2lxRBgfU1VYhItgfd99+N+YvXDisr0OfRC5Gzozd29BaW8gqQGPgRJ2WXq2eLnEpZ+sQOX8pxk+cqNdth/U+XWqn46hIP60ZPc1NFWvuIPsyehr7N1LMSaLtwpLl4eAk1SgAABCcSURBVMwdqzVdl5WdhZd//SIyk1Pw8De/iwVzrkFD0jHUnt5Hg30z2pub0ESpqpUSqhOJsBHOKOh0Q1azI8qaWlAPR+S3u6LDuxXLlo/DPbdPQEyQJ/3uW1BK6f6T7fVISpqMl379DFVqwyuRHzt6Cq//7qd45OuumBHnC5c2SuX1JNvTpXjnXxfooWRAkJMLQhyb4OnohAgvF8S4tGBsp4GCsCM6fP3gweyWbmMDSVwucB4fBr+5q1Dj6oV/v/0WpeSdeODhb+DL1GmLiuTZF57Bhn++jW8/9hPcetvtaGa6iIoDG+FAIgTVi43FBWhm2mWXlkbysyOKHdyRYXBBUX0zDA48RNq9UdHRgLnX+uKhBycjMZzZPN3a0ODYiP384nzxxU5s+ey9YcfRYGjB2jV344knHLFQ0l8wn3+jwRnnc6vx5zeTcPxoHQKdvBDlVA/XTgeEertjglsrgjqbyfcdaHXzgntsLDyDWMyFXzKdXl4IuG4d3GIT8eH7/8HvX30Jd37lATz1k/83bK9Gn0QuRCG+42GRLqwCNLSIwp6zycusR3kZMPnmO+Dm7T1sk9X7QV0ugZ8iWjMEm05sNZDn92f0NN6nJC1tYOXheIAmn2Z5uCkzETF7Xr/l4QYyVmu5NuNCBl598QVUHdqH26cnYNp1i1CQdAJ1Rw/Cvd0A507qtSmPdLp2UpJ1gkMHyYySJCipdzo6Ui3gBucOZ1R3tGBPXRsOUT/u4e+CcVHO8A70Ql5ODeqqXLFw8a34+Qs/Y+EP/YQbczA8eeo0DXPfR2tzNkIY5evn446iC9WoKe6EX1sr1gQ6YoqbC2fkiDYHAxw7KP62k8DhSqmdao3OVjgY+IXR5sBrOmBwakdHYDiCFy2Ds4MrPv30E5yEB264/0FkZl7ACeqM74oMxCoSe15WEsq2bSHp1TNNR5deW8ORKif+i7hR9eTYLB8uxNINru1u6HBoxYHGFnxSwnPDxw0BEZ0ImzAOOTmVKM03wD9oBjZu+GDYcRQ10c3r7kBt+VkERbojKnIsCtLLUJHvQJWaAbcEAQs8XeHAz50WJwP3CbEkfB2cd5sj9wux1XBs6VI1t3Lejc4+GLfqRkREJ2Dr2//A+wVVmHfXvXj2f4Znn/RJ5AWnTjCa8ITuVYAkJD+JtSa9gpl/e9FymyYTKaWWumMrHJvLWISaPuX8NNOzaUbPAnqciB2hh9FTnqN9NdHo2liao0XcmvNVYKo8nJ7jH+57/f7VV7D/b3/C3f7OCDLUoLq9jQKTI9ycXNFKyamDn78UFIXL+ScSjlAev6wcKHWh04mcR4Ij4Tk5tJHUndHIF7estRNVzR1oE6JycUQliSrH1x1xi5bif55+cVin+MPvfAVlBz7HNGdvnj1tJBbAi2fTOHdH+JOUncAvDv5dJwnIiXMSnX4HGUibnjZr+f+ufwQAJ/7uwAOgmYTv2ulIFYc7Dnd6Ygd8YKgow0MhXog3VKGUnjI88eBFgm7lV0j7RRwFQ7mr3M+B6Dry2Q6d/J3Sfzv/wwktWn6g1g4vlJIIyxvb0cxDhCplGNxccbilGtPXrR92HH/608dx9uP/YL77WLhSOieUcHfuRKCnE1VQPHSY20jUv1TGwanDUcOpk3uCf9RwlHlzql1YCo78kwvfxQYSPnivcTSEp7j546+lzfj+Cy/i5ltusfg+6ZXIJZIwiUZOyYcdm+Cra04RTWVwvp4h+Wuu8JO2+Ewt9ACRivOO7KP3ivegwuf7G9Ylo+fUOQib0btnTxP1waKrH+PThhgWkzC3PFwLX65JUh7OQ98vCQvBbNZtH7jjJswoycBMT75QLWK8E2I2q6t2kUbofFE7yfaa4HWR8MnvciftPSA1YT/VB/+hGubUyVTzb67DlevmJOJ+LyeEUUpkap6LhEKJm4fRJYLW5iEEw7+TP5jZtEtJvlUkq1+UOWMtC3Qv8WP+o2ZRHw0cRwceDB0E0XhwyjCcCKAQvjyKH0RIafHEq1TDDDeOs2cl4PtUl8S7NqKFB0zXoc7DR4xTRpLmXzry8O50EBIfII4iIri3YXeNN1ImTMV7//y3masw+Mt6JfKq/HxWAdrMiu7eulYBEr1ydno9autdNSnTHkikmV4BSZs/xrjADkTE6KuCMqa3bTB4YPKNt/VZtWeo5eEchllFMPjt2n/PWxdMx4NOzMnuKhKVB19QkUbNfwn7u7vcR4heKDPTZQz2Bcfjrbf+Zamp9HrfH6y/CctLU+FNA2ybHDoXx6THIIR45X6iDvlOhSOe9aaqwKOc3hoU5Chm6omjnK4ufFZFuxM+jJo97Dje/6V7cHvOCYx1pr5bdxxljzhT788Mo02BeI6fTWcOndVjifq9x1VELkmaLny+C00l2bpXAWphSP55qlXGxk1GJKMN9XRntDhSfTxAS6R16ADqC9KYp50GKB0TiskjTRk9NQmChqfBloebyC+jsZGRIwWfrs+9Y9F8rHNoxETWk+2g90ErCc8okXdJXUNrcg8KcLjg4Y9T0dPxhzfeHNoNB9j7ifvXY17OafhT0hUHkKG27pg4UcJ34T3r6NTwRIkD/svPC7M8q4EmJxiodtATRxm3hF4Ukch3T1k07Dg+8o0HsTTpcwRz0oy/G3LrjqPIDW5ig/Box/FGP7zr5I79+w4M+RmmbnAVkWuf6lSrBAczalHnKkBdIfnNSFh9M3zpBmUvrZqJtNJ3bGHuFSbSCtS3juklo+fYCMQtXt5nGbbBlIfLYI3OBoOb5svvRsu7rbdnnn0aJ97/B27ydsJEN0/qfVvFx4CGP+qKOTkHUXIOoYmKpZGS6zn/WLituQ3fffiRIdxt4F1feeYpeHz2Pqa6GtAyEJ1Rb4/SdB6d1AE7UAdMPQeNnRX8q4P0zNnjPA4OteW4y6cD0z3o6dJJd0Ni2UZ9e7t8CNCAOtTmxmfva/aGxwOPDDuOv/nD62j++xu43qOR9oEB6N76mHQnDwTKDDT4OsHRwQWNxPJ0UzXeb3DGV37wFL7+la8OFS6T/a8i8qJzZ1B46hBTpvrB04zCvyafcPECLSSfxNGKMQzJv8WmQvJNzVFsCslbP4WHUy1idU6kJc82ZfQ0jk/Kw2WwPFxUnLtWeNlUa2JpOPFiGRMRh5jrltp8rc4yukK9+96/sOeD9+BSXoQI+lHH0vDkx70ncZiynemr0otk3mWuu9yu/G+jUUs8XCooCp8LS8QNjz1J18a5piDW9fcP/vl3nP7NC1jh7UAiF12+xsU9Wv9zMV7cIsFSNMw1k8OL5N1sakWFsxeCWbd1Pb1WSkpL8P6bf0JHXg7CXNsQ7+mOQF5HbQQkk7LzIHCUZwtvyphdqI//vxoHPPDHfww7jvtZeeuthx/Al/wdYODhbhzTlUCaxlF2DJVOqKNzUBvPtjKe9GmNzShspTdUVAzW/9fXsZ7eMcPRriByrQoQM+y5dNboXgVISEO8VUKmz0NoL9GKwzFZSz6jgIm0ik8fppePj1mV7wcyFnOMnnI/UfNkM1965YUks8vDScm3zNQGxC5eiUD6xtp6a6eaqaSkCHv27saRg4dRUpCPvMI8zVBJOZN7u4c0qXl0XPRcEQwFgB66Z3nRW6gLcGRfD09PzFu2Eg99+zvw5J+Hs509TT/yF3+B8vxcqgQ4Zn5n0C37iqbpssnwxmNJ0+3Lf3UjfDE3NpBNK0nMYziH6Og4RHLtl69YjpkzroG7e5d7YUNDPfbu24WdO3ajklGd6RfSIB53IQTTrefXjRk4yj2beAg48gvAhaQXmjAZL7zym2HHsZ52rSe+9x0UZ6RqqpUOeip5kIy7N3NwlOsNPJCKuBaslIuJjHAdGxyCFSuX4Xp6NXl6Dt9X7hVEXlNUhDRmOoxlru0AnXNtF+c3Ij+31WZD8k29sJrfPb1HQsOdEBKuryfIZaMnIz3XrOs3He1Ay8PJl1JmSi0N0M40qN4Kd19fU1NVvysEFAJWhsAlItekOQZS1Oala2oVPasAGUPyHRmSH2+jIfmm1s3o091anc9IWB9dI2Hl2UajZxzT247tlt62t3Fp5eG2baIXjTtCIvqXGuWQyM+sQ05GHXOWL2ICs6tzu5iau/pdIaAQGFkELhG5oZ6hx5s+YgIdfasAyfTqa1upi61B1IJlNhuSb84yVWRlIfPznUiY4gVff32z43UZPavh5h+GuCWr+tVnm1serpHqrvRz1Wio79BS5o6Pj7cLTyJz1kpdoxCwJwQuEXkpA1tyD+9hYIuPrlWABKz8LObElpD8tbfD3cfHnvC7Yi6i1kjavJGh0wZETfDSnRS7jJ5tTKRlOmNkK/OKpNAA69hegwTmyumealek8JL8BmSyzJ54D03gwaBUKna7LdXERgECGpFroebb+NIbpAqQn66h5hKSn0wjp2dwDEPyl9l0SL6p/SABT7lMpFWZcRpTpDizjvnb5dldXiZMbzvlGoTRu8BUq2USf8kFExp+uTyclNdLP8/8HFXtiJ43n6qU6Xa9JqYwUr8rBOwBAY3Iu5I/bUR0rDsT1utrqKthSH4aQ/LjJPDEhG7XHgC9lEgrzg3jgvVNmq8ZPWmYlEhPKTphqlh19/JwkorYwHSjF5JrmP89EBOXrbLJPPD2sEfUHBQCeiPgwHSVnbnMDpfHqh3+DGZx0rnaTQOzyDl5+GLyTbfbRUi+qQWQXOEp27cykVU+fMbon+ZUXBFFp5245mazIjK18nDbNqMyN1eTvKPmSnGJGTaZA94U9up3hcBoRcCBapXOktRU1BYXM2uaDvGqPZAU8giMjkZATMyowVjcOCWZlniyWKI5MpPfOBZD6F6cub/niGtk4fnzCGZpMG8mxFdNIaAQsC8E+q0QZF9TVbNRCCg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KKyEfRYqupKgQUAvaJgCJy+1xXNSuFgEJgFCGgiHwULbaaqkJAIWCfCCgit891VbNSCCgERhECishH0WKrqSoEFAL2iYAicvtcVzUrhYBCYBQhoIh8FC22mqpCQCFgnwgoIrfPdVWzUggoBEYRAorIR9Fiq6kqBBQC9omAInL7XFc1K4WAQmAUIaCIfBQttpqqQkAhYJ8IKCK3z3VVs1IIKARGEQL/H2sQ1z07qzd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AutoShape 10" descr="data:image/png;base64,iVBORw0KGgoAAAANSUhEUgAAAawAAAC+CAYAAABpoTuIAAAAAXNSR0IArs4c6QAAIABJREFUeF7sXQV8VMf6PRtXkkA8RHB3d9cCLS1UKXV3l1cX+upeXvXflhZKKRQKFCiuwd0lECNO3JPN/3w3bAghsrHNbjrzfn2vD+7cnXu+mTnz6eiK2KCaQkAhoBBQCCgEzBwBnSIsM5eQGp5CQCGgEFAIaAgowlITQSGgEFAIKAQsAgFFWBYhJjVIhYBCQCGgEFCEpeaAQkAhoBBQCFgEAoqwLEJMapAKAYWAQkAhoAhLzQGFgEJAIaAQsAgEFGFZhJjUIBUCCgGFgEJAEZaaAwoBhYBCQCFgEQgowrIIMalBKgQUAgoBhYAiLDUHFAIKAYWAQsAiEFCEZRFiUoNUCCgEFAIKAUVYag4oBBQCCgGFgEUgoAjLIsSkBqkQUAgoBBQCirDUHFAIKAQUAgoBi0BAEZZFiEkNUiGgEFAIKAQUYak5oBBQCCgEFAIWgYAiLIsQkxqkQkAhoBBQCCjCUnNAIaAQUAgoBCwCAUVYFiEmNUiFgEJAIaAQUISl5oBCQCGgEFAIWAQCirAsQkxqkAoBhYBCQCGgCEvNAYWAQkAhoBCwCAQUYVmEmNQgFQIKAYWAQkARlpoDCgGFgEJAIWARCCjCsggxqUEqBBQCCgGFgCIsNQcUAgoBhYBCwCIQUIRlEWJSg1QIKAQUAgoBRVhqDigEFAIKAYWARSCgCMsixKQGqRBQCCgEFAKKsNQcUAgoBBQCCgGLQEARlkWISQ1SIaAQUAgoBBRhqTmgEFAIKAQUAhaBgCIsixCTGqRCQCGgEFAIKMJSc0AhoBBQCCgELAIBRVgWISY1SIWAQkAhoBBQhKXmgEJAIaAQUAhYBAKKsCxCTGqQCgGFgEJAIaAIS80BhYBCQCGgELAIBBRhWYSY1CAVAgoBhYBCQBGWmgMKAYWAQkAhYBEIKMKyCDGpQSoEFAIKAYWAIiw1BxQCCgGFgELAIhBQhGURYlKDVAgoBBQCCgFFWGoOKAQUAgoBhYBFIKAIyyLEpAapEFAIKAQUAoqw1BxQCCgEFAIKAYtAQBGWRYhJDVIhoBBQCCgEFGGpOaAQUAgoBBQCFoGAIqyLYioqKoJO/l2n/Te0/3/x3y1Cko1mkEUihEbzNepDyiKg5FvR/qL2nKpXS6MjLBF6bGwMIsJPIyoyDFlZWXBwcETzwBYIDmkDX18/WFlZacjo9XrExcUi/Nwp7dns7Gw4OjohoHkIn23NZ/010lLEVfVEqu4TIqcLF5IQHXUO589HIJn/bmdnD28fPzRv3gJ+/s0pN4dyXyt9k5MvIEr6RoXz35Ngb8++3v4IoJz9/QP4/8vvW91xqucvIZCbm0tZRWlrKy42CgUFBXBxdUNQUEsEBrVC06ZNK1wrWt/oyOK+cdHIzy9AkyZuXJfStyWaNWv2r1lnxftODCIjwhAbE4XU1GRi4c45H6jh6OPjW7JHlZ1/hj0rMuIMYs5HIj09taSvYCn7W2PerxoVYcmi2L93O5q4WSE4OBA2NjawtrbWiCk/Px8REVHc3PLRs9cA7RQvz7o2sUJISCBsbW21ZwsLCy8+G8lnC9CjZ3+N8FSrOwTy8vJw6uQRyiUdAQHecHFx0bAXIhI5xcbGIykxCyEtOqBpM8/LFq/8/akTRyinNPhrfZ01ORtkHBeXgAtJWTxwXNm37r7g3/UmwTb5QiLOnj1GYnHihurN9WKjyUVIKyMjk0QWD52VC9q27cyDh10JQNL3AvueC2NfTyduqNLXVttUZa1lZGQgOpp9dS5o174z/+5S38aIck5OjrbvuHtYk+iv3HfOnSMJpenRnfuOHMJKN9nf9u0JZV8bBAY2J862mgwER5FDeHgk0lLL79tYsGw0hJWeno69ezahd+8OFKKNtvFJk4VhT8GKdU8WSl5ePraF7uPmaIU+fTpwo7Qt91kbm+I/375jP7p1Hwo3N7fGIvMG/Q7ReE8c20ctqimaeTUVNVdbbHk8ccvmJk0IqKhIjxMnzsHHtyU3yADtz0QDPn50LzVgD3h68UROgisoyNf6FhZe7CvEx/+cPHmO2pqcVv21vqrVDAGRTXzceWoEZ0hGIVxHxSQlzdraCrbE1spKp22cSUkpiIhKQvv2PeHs7Kw9Fyd9Y8+gXbsyffl8MekZ+qayb2JJ35qN1rx7paWl4cC+zejXvxtsSepFxCe/kHM/r0A7rEmTPaqwMB979hzjwXoYXF1dtT+X/W0f97f+A7rBjkQmffNk7pfpq9cXYPdu6Tu0pK95o1K90TUKwhJhb9u6Ht27t5D9j41bFuVvw81LCOvg4ePIytNBz/8E+bqhTesQbNq4m0TUkQtG/FWXnt1/6DiyLz4b6NsEbfnstm1HMWDgiArV9OpB/u99WuR05Mg++Pu5cnO7gI3b9yOVC7FT+9bo0akdXF2cUKAvpECstAMGxYdTp84jKLgdDwweOHb0APu6IOlCMjZt34eUtIzivp3bwsX58r4i19Oni/u6u1dsqvr3SqPqLxd5ibkq/NxxtG7tp60tg5/FmgBnZGbhdFgkcgt0PO3TUhHQjETlgsjIVHTq3EPrGxF+gn392VfWZLFfWPqmZxT3zSH32dtLX0/KsLhv5y49G51ZSw5j27etR9++7XHg4Ams3baHBylrDOzbHV3bt+KOBRSQvIjORRIvwt59YRg0aISGWyj79u/Xobjv1t2wsbXGIPbt3O7KvjqdHvv3n8VA9m1s5sFGQVhnw8KoDcVSTQ7UTtwiYE1V5sn7u4UbMG/LUbjRL6UvKIJ1ZiwemdwPnVs1R05OPvv4lDz77R8b8NtWPhsQzFMOSSwjFg/x2a6tAgArD7Rq1abqVa6eqBCBmJjzyM1OwN6jJzBv8zFE59hBR03WOjcT3QJccM/VA9GyuQ+4t7Fx6XJBJyYmoiDfCVbW9tSo0rDvGPtuOo7oXGrN1I6t89jXX/oOQovm3uwrna20vkmJScgvcKRPK5i+SWXWre7UFI32fPQ5bqxZ8PLy4poo1qykRZ1PxPd/bcWW0/Fw9vSFPi8XIS4FuHVUD4T40Qdj447CghxqDNnw9PS8rG8k+/6wZCs2S18vHxSxb7BzIWaM6o6W/n5wcPLW/JCNqYWFnYZVUQpWhx7AT5tOQu/qzf+vh01OGoa198aTt47nnC02bcv8taH2GRUZRey9tRgkq6JkrNl+UOtb6OLFJ4rYNxXD2feJGeX3tbX1QYuWLRsTjGJVuaiLWvBnbdq4Bn36tuXGVqiZkqQ5Ozngt79D8dnak3Chc/f83i1wohru2mEAks+H4aO7h8OaJr8ePTvxZOeIeRefdXVtUvysvTw7ECkxZ/HhncNgB1sMHjK60Z1YTCn2I4f34RydzD+sO4To9HxkMtAlNzUJ7kFtYdfUB1d188bMcX3g7uqMwosL187OBsePR/AgokN86gV8v/YgotPYN+pi32D29TD07cu+TiV9bXkKPXEiiv6s9vDwoPlRtWohIIEt584dQ/t2chAsNluJdpSSkY2fV+7GXwdjYa3PR8rpI3By94Qdzbd+dtl4aGIPONu7kqx09Es157q82JcmxJT0LPy0cg+WSt/CPCSzr7OHV3Ffe/ad0AOe7t6altVYmmYB2rIOcRlpeOuPHXCgJnnhyB4Sei58OvWFztEF9w4JwM0ThyIzO0f7bJ3OmvhZYefOk7QUWSGOwRVvLNgORxfX4r7Ezqej9HXGfex7UwV9hw4b3VhgLMalMRDWX0vmYcKEIfRx5PGTqF2JQ5cL7JkvF+FUjgfC189FYXw07b56tOszDF5duqN9Mzon/b0wYuQA6KlOPc1nT5d5tn3f4fDqymc9CqkB+GDy1TcpwqrF9A/dug47j59GQp4Vzp85ib1rNyIjJZmnCxd49x2HYP+meHzaAHRs4a/5oaSJ43nXrkPUoPU4eDYa8Rf77tP6prCvM/uOR3CAB56cNgjtQ3wv67t79yG0bdeDGoJvLUb+7+yamBiHE8f30i/cGbm54hMuTv04GR6LjxaFIiw+E7E7V0CfnAgnZze07D0Y/m1bopOnDbq1CKGfRkc/cZfL+p44F4OP/gzF2fgsxO74G/oU9nVxRyutbyt0bGaNfh06YMCgkY0GdCGspdyjDp1PQbrOAeH7d2D73+tgQzNqkas7gsbcghbO2fjw0Ws1M2GxlQBalOzKlZs0X+1B9k2DvdZ3x4r1l/d1Yd9Hyu87hXtWY2qNgrDm/Dwbt9xyDSOOsjTZ2FLo0THxeOCjP5Br3RTnVv0Ee2sbnl6y8P2X76FH31745a9/4GVTiOnXjcf52ISSZ8NX/Qw7Ok/k2e++eFd79telq+FtW4Rbb71XEVYtZv/q1ctwNDIaQ/v3Rhb9UK++9QHCzkZoC9Sr91i4ujvjyesGYnDPdiVRg46ODli/PhS5eUUIS7iAYQP6IPPCBbz6Zjl9p7Fvjyv7dunaH35+zWsx8n9n19jYaBw8sA0jRgzkYTCnJLJvy74T+OiPbTwwZCJ+9z/aAbFlSBBef/lpODdrio2hu9DSy4PBTrrL+srBcHM5fVswSvcNrW8zrW+H5v4YO3ZyowFdCGvOnG8Qn6/DLZPHYN/OPbj74efgzBSaXJpZQ8bdBvvCC/jfk9Poo/WmGZv+CDYX+nR//XWxHMG1vjOmjNX63vXQs5f3LbiA2U9NQ0A5fW+d+UCjwbFRaVjjxw+lT6pYnZYFVEChP/X5IpzNcETE6l+hS09BQZ4e/SaMQFD3fnBDLrr4NdE0LIkwMzwbuWYukJZczrPumHyN0rBqM/vF6bz92FEcSSjA+ZNhCNuzBVkZqXQPesK37wS09HbG41P7U0vyu6hfMcLT3pZRT4eQl1uEA2fP4UhiAWLY98xu9s1MgRVNUb59J6KFjxOe0PqKdqZN7ZK+bdv2hJe30rCqKzvRsI4f20MtqSu1pNyLqOpwjFrSxwu2IjwmBfE7VgKZGXB2c0fP0cPg36odvO306BYSAFsGU/TuLRrWpb7HRcMi2YVTY9D6ZrEvTfY9RhX39bHXoy8DaRqdhrV4Lg6cT8DRJB0SD+3HiV0boaPJ2sY7AEHDb0Ibx2S8/+C1xX4sTcPS0e9qhxUrNmtRYfujKYskK63vcelrQz8t+waPuBltHNj3ofL7Kg2rurO+ms9ff/311ewB9OjeCY8/fjsyM3MYrVQcwuzAUPaf/1qHn3Ymoig7E3FHd/LUboemnXohOyMdL0/vD08Hmi56dIAj/VVzlvLZHYnQl3k2h4vx5Wn9EE5nf+gOCYcv3g7nzZunaQGqXY7ATTfdpOWFlNc6dmyDXoxsmrP1DM7nOCAvlondNAm5t+6EQitbjO/QDHdM7IOmbi5aVJn4TcQkuHjJakabRaMz5fzzltM4n+uA/NizxX1bdUQh5Tq+fVPcPrEvmklfLdy9uO+SJWuwdt1WhgVnljum6667DjfccIMSIxEou/Ykx23UyIGYOnUsNaxc+lQYwcbDYFJqOn5asQP/HE1GXnIcUsJPwr5JUzgz6dXfxRbX9wlB2ImTCA7yZ99xl/W9cLHvKq1vPPueYF9GFzJ5OMDVFtN7h+DEwSM4cuzUZTKRsU2bNq3e5DR//nwsXLiwXt4vkXoD+vdAl95d8fT3G+Hm1wLpx0IZjZwHv56DkMFw9/uHhFD7GowczfQKLf3Gib71Tz/5EU70x3fu2QVPsq+Hf3HfLPb178G+jLK9b0gwZlTQd9/+I/XyTfJSWTeyfkzZzM4kWBPC8vP1xYMP3ghfRieJg1dbWHQOi8b1wY/LERqWgkInNwa1W8EqPR63DWuLMcyFSMvIYdJwceWLXHn2J3k2FYWO8izzQzIScDufHdm3Cz794hfExMQqwqpidlZGWE2beuDGG66CnpGBv6zbj3MZTDuwtUdmYiwGtGiG2ycNQIugYk1ICMeaZtwU+ql+/30lIiJjMe3asSjkCXTOWgZvSF9WxsikFjAghERn6EsnS+m+Cxaswv4DR7kBiH/zyqYI6xImZdeeJAB37dqBRDaeqQHu9PUyqo3mdvFlnT53Ht8y0u9wfA709i70D+cjwD4PNw/tAE8Gvvz+x0oENvdl3wlMdDX0ZboCe58KP4/vpG/cxb40i0nfm4a2h6eYweYtZbIxfZulmqUTlh/3pocfvAVHiNsXf21HgYsv57cOqYzCvK5vG9x93XBGRzqWFC6QSi3R0ecxe/Z8Rsjq2HcGDoVFXezrp6V8pEaHa33vmXZ5Xzv2jTl/Hl99NR8xsbH1xieKsEqd8n7//XejgS6dhyUJwVrOBwoZXUNtiwrR4RNnsG3Xfi2KcOSgXujetR2Thw+gW7eO2m8YnpXFdPhEGJ/dx2f1GDmwJ7p2aYtdu08x2W+YRmyGDVlpWOWLpzJ8RE6HGSkY2LwJc3gyaBZKoqlPD3uKqU3L5oyfKI7wM+TrSFKpIZdK8rAkyjAw0E3rey6affMK6Ztk31aBWl89c7hEAZYTbem+Hh7NrhjsH3/8QSL8XTshKg2rGB4DYZVeexIpGBkhuVR+WqpHsbVKz2hB+nmZh7Xv8EkcPn4KbqxWMoxahCeTwaOj09GxU3dWXUhh9YXjaNPG/7K+NuybkZmN/Ucu9R3avzs86f+KPs+8POZwGfKHDJqPqQirvjZhLQ8rdAP69++AM2HhiIylKZz/odUPXTu30+Z8AQEuLl8q8xcluVSGPKyBAzvi1OlziIxLK+5Lv3rXzu21HayivvWRh2WQSX1hVdnGb7YaVnUISz4wPT1Nq3TRq1dH7WReutKFmAlteaq34p/nMedje+h+bowot9KFPGvHZ3U8yYvWtXPHIZoNB7NeVxMNR0VYlZ8jqsInMzNTizwLDPREs6bUZLmQ5YCRT42qpFpFSaWLs9SaW2s1AqVahVTJOHZ0D4Kkb7NSfaXSRTlVMnz9WpX0LTtqRVhXyrE8wtIqXcSfZ82706xW0eKyShdygDOsrSIxFSYmk9xYraJjT5qxePjgBhzHwI0Y9m3f/vK+WpUM5hrJupS+F9g3gn070GRfOmeusRCWoJ2amooD+1npom9XmqvttD1KDgC5NP9dWeni+GXVKlJJ/tK3f7/uWkmmivpKHurevYZKF8V7Vl03RVilEC1v0RgLeOlagkFBUmvLrkx9QBaaTGGIeo9+2glu/94drDuoY02v5lpJFNHIJNvcUJdLnu3RS2p6XSqkWtWGbOxYG+tzxuAji+3kiUMkqgytlqCU8THUEiwu51NcS7C8eoD5+Xnse7ikb3l1CLVaglKHsOnldQhLY64IyzjCkqdKaglq9QAdWQ/Qp0w9QNYSZD1A6JyZQnB5LUHZiJOSEi6rJSiHD0MtQdHSohlQYGXlqvWVdVi6NSbCku/Kzc3mwZq1BN1tSuqdCh5C7mK2lnqnaalFrCXY74pagjk51Er37dD6GvYsQ/3TS33rv5agIqw6Iix5jaFau1Rfl2rGaWkprKnldrESslQzLq7AbnhWqrVHhJ/hCbLyZw1DNGZDbqxkZMx3GYuPoVp7BCtWR0WeZcHPFG2zEm0qiFX1/VmtvWzxT8PvF2+CiVo/qXgtMpa+Pr6MuApurYWwS9/KzCGKsIwnLMNakU1RqrVHR51FQnwMfcTZ9E81YxHiYNaGDOEBofyK6yIv6RvDpPGoiLOaxiaHSzHV+gcEaTcpSGJ3efJqbIRlwFKqvsgtEXJbQTZTaEQjlWrrcqOEVGuvaO4Kloa+Mv9zc3M0jVT6ytw3RbV2RVh1SFiGCVEicApYM7vX0d1Wxm7IxmzujfEZU+Jj8HXVBEcDYfXt2xdPP/10TV7R6PrU1LpRGzlUBaJhc+zfvz+efPLJqh6v8d9/8MEHrCqxs0Ei32oy6NKYG/69PuVQntY7YMAAPPHEEzUZfo37NBofVo0RqGZHU27I1Rxagz9+5MgRvP7669o4zD0oxbBBSY28L7/8ssGxa+gBHDx4EG+99ZY2jOr6j+tz7P/973/pk9lLzcEXn332Wb391EMPPYSEhAQWp1UHmKpAfuedd7Bv3z5aMvzw6aefVvV4nf692RNWLMMyV69ezSoTt9bph9f0ZYqwKkbu22+/1WRlCYQlm7JoWdI++eQTmiD9azolGkW///3vf1i3bp3ZEdavv/7KXLol2ri++OILmoxZDLaO23mGgD/++OPaW6dPn679o1rFCPzyyy/466+/tAfksCeHPlM1syaso0ePagyenJysEdbkyQ1frkURVvlTU8wRt99+u3ZnlSUQlsEkqDYpaA5/kZ2hIoU5aVilE3pl7U2dOrXO98YFCxZA/pHWEKHadf5B9fzC0jK5+eabcc0119TzL156vdkSlpx4hKxkI+zduzcee+yxEif8559/jp9++qlGIIWEhGhRafK/Xbt2xdChQ7XrD4z1cSnCKh/2rVu3avISHEVmNTUJSt//+7//Y9LjV5XKd+TIkXjttdc0Z3VNWmnCCggIwMcff1yT1zSKPps2bdK0F4MPpDzCErPcvffeW+/f+80336Bnz0uV2ktvjsHBwXj//ffrfAzih4mOjq6SsM6ePYtHH32UQQ8xV4yh7LirGqQkxMsed/jw4SsefeWVVzBlypSqXnHF35tq7ZhCJhV9vNkSlmHAY8aMwT333HPZ+GtDWGWBkJDSa6+9FnfffTejnKq+gkIRVvlT6b333mPNv921JizRpp966imIT6WyJrKSedCuXbtqL2zpYCAsObxIbtirr76KTp061ehdlt7J4JMwfIc5EpZEwon2/sYbbzCnS5Jl66YZ/K6GeVCZhmXuhGWqtWMgLINMxPfZtm3buhFIFW8xa8KqKLu9LgnLgE9LXnQmDl7538qaIqwr0ZGFct9992l/YcgLqamGtW3bNi0azHANe2WyePDBB3HnnXfWaKEYCEs2v+PHj6O8g1GNXmxhneSCTMGxdDNHwpKDyYkTJzB+/Pgay7w80Rj8roZ5YMmEZaq1YyAsg0wmTJiAO+64wyQz36wIS4ho82ZWJ2aTDXDUqFHlglAfhCU/JGT10UcfMaek4qsoZEKL6i0a2dixY00iJHP/kWXLluHnn39Gv379NC1LfCI1ISzpJ/jLgjCm9enTB++++25JFRJj+hieMRDW6NGjsWbNGs20KKZIY03D1fktc35WAhoksGHgwIGQDU+aORKWQU6urq74/vvv6wRSWcey0UoFFcP7LZWwTLl2DIQlhzwJsnJzc4MQvymaWRCWlCyRSC1Rzw2tMsdvfRGW/LaYByUvR6pklNduvPFGLfNfospkzKoBL7zwAs6cOaNpRuLHqilhSbSW+CrF9GJME5IR34v4IqvbSicOix9BTu/y24MGDaruqyz6+eeee07D+5lnninxD5kjYYm1Zc+ePSXzTPKyatsMflfRFDp37qxVa7dUwjLl2imdOLxr1y6EhYVpZnw5sNZ3a3DCOnfunLbxC+BCAvK/FZ3yDGBURFhiLnjppZe0mzrLNikHJMQozuPZs2cjMjKyXGyr2gRLVyOvTAusb8GZy/tlsj7//POsJlJ88q2NyfSff/7Biy++eMWnSWCMRLDt2LHjir+TE7KYtKqrGZUmLKkTKdqVBPc8++yz5gJtvY/j1KlT+M9//qNVYpeggZomDhsGKrcjiD9j5Urec1WmVbY2K/vQ0pUupHrJnDlztI1RNsjaNoPfVeZQGq/4sGTCMuXaKU1YcrAXmZgqibhBCUuSz4SsxJkqDm+JmjEEWNREwzJ2UVzgjbVvv/02Nm7cWO6cr8w3Upqw/u3RZQKeTNalS5eW+BZqSlhSukd8iIb8jtKCmTVrlnbYEPNf2daxY0d8+OGH1c4FKU1YEydOxF133aW9WvKRjAm+qe1maQ79JdJ2+fLluOqqq3DbbbeZPWFJZOj999+vQffdd9/VyBRswF32AMO75KD1999/WyxhmXrtlCas4cOH44EHim81rq1MjFkTDUZYa9euxddff62NcciQIXjkkUe0fzfmlFcTDassGOJol3BWyW4v28Q39fLLL19WNdrwjGFDDgoKYqHKiEp9bcYIQCbbb/Pn0dyxG02opTz55NNaXTVLabLoZfEbordqSlgVRWAJzlLhQA41ElJcnrzk0DN48OBqQVa2lqCQnmhw5pLvV62PqeHDEqYu4dVyeGvTpo1Ra6+yn6pvDUsucCytFYmzv6ZNDlmltTVj6uOZa5SgqddOWazkICnmWgmAEqWhPluDEFbpHBjJN5gxY0bJN5qKsCpbXGLPlk1QTCVlm2FDllOFmBZro2WJL2zJkj9xPiEO18+4BVvWbUBMeDjuve9B7ToNc28ySWWyCqlIqSNpNSUsSdwsT4OS+SEmR4kalLwrQzWG0thIMqmY8spW+q4Mv7KEJWQlpGWIFjV37Gs7PvE9SE5TixYtSnA3Zu01NGGV9ju9+eabNYZB5lRp34slE5ap105ZrCRQTpQIibSUg2t9NpMTVunyPWKGEHNE6WbMoqkLDUt+s6L3GENYEgUnkz5cCIYnVYkyqm4Tv8xnX3yGSddeA2eSoy0vn/z8/bfx4n9eh4uLa3VfZ/LnRfPZsmWLRlKGCgQ1ISyJ0qqIjMQcaIjGrGhhGrSwyqI7y4JTXrV2MQum88pxyUtq1aqVyfE05Q/KgUyiAm+55RZcffXV2k8bs/YamrBKR/YJ4UoycXWbBAhJoFDpiENLJayGWDtlsSpd5UYOrrIe66uZjLBkc5YIMkNyqURkSSht2WbMojEXwpLNWmpp1UbL+mL2Vxg+eiSc6fgv5F1PP33zFV5/7b/a7cbm3MREJ+V8ZLKWrvFWE8KSKD3xG8riK93KEpEECVRkFixNbMbgVh5hSeDFihUrtBJg5lK70phvqe4zGRkZJblMUlFEKr1YCmHJOA2HXjkkyXyrbjP4XUvnD1kqYTXE2ikPK3HviJunpjIxVoYmI6wffvhBix7y8PDQgis6dOhQ7hhNRVi1NQka8owkHFi0rKoiBuX35LbjJk1emWvJAAAgAElEQVTctO9OupCE/Qf3MwdmHm5mncR+A/tjD800xw8eRudOnbFhwxrexmrDCyY9tDJSY8eO15JyzaVJ7pJElnXr1k2LNDO06hJWZeVkDOZAQ4pBZadJYwNuDOMsj7AktF18lxJ0IcEXjbWtWrVKi+js0aOHpmkYmjFrrzJMTOHDkt83VKeQQrhyWKpuM/hdxaRoqJRiiYTVUGunPKwMMvHx8dEsV/XVTEJYolWJs1TISq6fkKsCKmrGLJq60LAqC7oQM6VswuXlYpXdkCXSULQsMS+IeUUimcq2CySnWf99G240882YMROnTp/Ezl2hCGzREpkZ2ejQpStL9fvj7TfeQmJ8HCZOGIdx48bBgeVoJKAhdOsW6Avz8dBDxRWlzaGJHGWSimYkkUI1JSwJJ5ZcIPGplG3laU0SRVienVwqRouJUoIHjGkVXeBoOIDImHr16mXMqyzuGalVJ/P/4Ycf1mppWhphyXgN9f9kncqhydhm8LuWrUtoiYTVUGunIqzEaiZ1FqsrE2NlJ8+ZhLDE1iwbUml7eUMSVlxcnHaSlpys8prkeFRkaihPg1i8eDHmzp2rvUr8KJMmTSohLilb9H8/fYvWnboxIisd0WGnEMB7ZKZeMxWOLi5ITE5EIW+YPHj4KPbv3I3+A/uiXcf2kLwxOUGJL8vTxR3Pv/g0/jurOLChoZvhOgYJcvjxxx8vC3aoroYlMhDSK1uKqSK/VGWRWpXJrSxmFRHWn3/+qVXpkKhDMT82tib5h4KT5DSJ7Epr7cYcFivDw1QalozBUGFdDktlS0tVNsby/K7yfG0Jqy7nibHFbxtq7VSElUEmI0aMKAl1r0tcTEJYpe+aETOEaCKVNWMWTXU1LNn4xW4vuTwS0SILNSkpqdxhyKVkMqkleqq8VtGGLJqWhMpKqHtp4vr8i49w74MPoHOP3tDDGtZ6wMu9CfLo0zufcAH6IhIT/yPalJ6RcDJGniPg0sQFdjQBFhTkI53FWefP/QXvvlX3laprMqEq2yyqQ1hSEUOwltJAZVtFkX+VbYqSUCq5XFXNMfmtiggrPj5e0zwkEVnmiRT4bEzNsNmUzmkyfJ8xa89cCKuyQ1NFY6zI72qJhNWQa6ciwpKK96L5imVK/MHVido1do3Vu4ZluIDNWNY1ZtHUZ2km2awkerGiyglVbchliatHn1645Y7bkJ2ZBRdHF1YGz4KrswOyxaclqpUV6Yrh7VItetuWbVj851IK3B4+Pl6aGdDezhZuJPnBgwaybNAQY+Var88ZSjGVp/pXhU/pgUlOlZz25d6zsk1C3CuqJVmRWbCqKiWlf6MiwpJnJC9JxiQVEGoS/Vmv4Nfy5QbZSUWYsiWtjFl75kJYMg4xS0sgjtT1LG2WrmiM4neVjVSSzUv7XS2RsBpy7VSmjRpkIgUghg0bVsvZemX3eicsQ6hwaQdnZV9hzKKpL8IS35X4Liq7Y8nYDXnDhg2aNmfjYIcbbp+JovxCJMclsFBkExTJnVH8R6ezooZVwP+VKuc2SExI5L08MfyzIkSyZNXJkydhzb98h87hJiww2RBNtNP9+/di+/YdcHZxQExsDOITU6DPLeDNrNehX/8Bl5mVjMVHvkWiLA03vZb+NtFuJaK0oluAKzMLinlIiKaqUk0VEVZkZAR+/L8fkZ6VSa3XDj5enjSfOcLby5ulm/pwTAENIYYa/abIbt++PZrsXFwdNdnFJSSjKK8Q198wjSWOBlwWjWrM2jMHwpL8xaioSI18MrOyYe9oCz9fb9jZ2PNGYl9IUWTxCZ8/H82o5F2IT4hnaa9sfnsicrLz4OrkjNvvuB2BgZfCry3NJNiQa6c8rAwykbWTkZ2lrR1fby/Y2crh208reyYyqW2rV8Jav369llwrkTjGJvkZs2jqg7CErKR4q1QerqxVZ0OW97zz/ru47/HHsJIJwv8sW47JV1+DfoOHITM7lw5EvUZYEKMgNxepgejJDTInJxcFefksspuPo/RtrWDf++5/mDjW3T1A1Zk4337zP2SQcK+aNFEbq87RHkWZeVj8x3wMHzYCffteKnppLD6VlZOpKhG4MrOgaA2SACwBPpW1igjr9wXzYefgiE49u/NQwTfwu0+dOo0wHh4GcCPs3advdaBr8Ge//t9XyKImP2nyVZxj+hLZLfp9HkaNHM3N/dL3GLP2zIGwdu3ayaTfM5oPuL0EXOhoqSjQ84B3CudOn8aAvn0ZMNMbu/lcKH3nLXlXU5s2rQFba+3RI3v3Iy8nG9dPv6HkcyyJsBp67ZSH1SWZuFImLEZdWibUggeyWHHPnrUPYqpXwpLABgkVlqoQYhI0phmzaOqSsCQMU8JcJSqvogrtpcdt7IZs6PP0s0/D2t6Bpzp7TL5qMlatWomZNGHAxg4ZqWn0UeVqj4rzW/xsW7eEondfnuT9fECbIDybNWOI+0akXkjGTTdUP+fEGMwrekZOTWJ6kE1v/LTr0ZrJtLnZGXDz8ITc8/vboj9gTaKdft30klcYi09UVJQW1GDw+ZUeQ2XmQMNzFZkFpUKIXFFSXo5f6d+oiLDmL1yADu07oANTCzJysrRgkPSMLOzYshkutM0PHzGSgTAuVWpwtcG9LvoaZDf7qy8w6cab0YpX5+RkpZfIbh6/U2qplJadMWvPHAhrAcdOVzA6deyEdh06Ip0nevHppGVkYvumjXCneV0Ia+eO7chk8FK/wUPg6uKkVY9xcXDCsSOHcez4MdxQat7WlrBMeeNwQ6+d8rAyyERSctpy/ZTIJD0DoZRJU7o1hg4dprk+qrJ+VDbH6o2wDDkt1b2/xphFU1PCkqrcEsUnp285iYvpQPLBquMcNHZDNoAut9lK0rQISiKzvvzyE6TmZCIpOROtW7fBVRPHIYvP2DDirpCb4/zfFuLIsWMICQ7EkAF94eXpxTpd+xDg64Orr7m2LvayK95x7txZLP97OZIZsdi6TTuMGzNeM4vu3b8HWzdvRLv2ndCz/0DkMQAkNSkRUZHhCKfpLDE+CbfPuJXVBkKqTVgVEU5V5kDDD1VmFpQrIkRbrixvrSLC+mvZXzh+6iTNF77M2A+GD80YTs6uSKQ57eC+3ZoWLKY0by8fbdPbuZObIuXXhakJ7akBh4SUH6xTL4LjS0V2S5ctZQRqEtq07YDxzNeTQJE9HKvIrkPHLprscpmULrKLjDiHCJrTEuIScefM27RvNDRj1p45EFZERDjn5n7s3rtTC1jK4oHCgwe7Xn37ownNfTu2bUJiYgJatGyFPv0GwdPXj+kjaYiJjtJMibGxcWjfpi2mTLp0Db0lEVZDr53ysBKZ7GEx89Nnz9Bs7ktzazC8aAp0IVHFMRjjEPcS2QP79h3AQ7jnxbUTqtUI7da1By9QNe5uwXojLDEFiklQyr5IOLuxzZhFU90oQWN/25jnqktYZd+ZzdNgJBfO3LnzuKHa4p6H7kVEeIQWxt48sDlPH0VISLqARb8vopD3UyubqGnX1zAM3pO5RvXRPvzofXTq3o0k3gNr6Zg+HxEJRwaG5OZl4ebptyCgeSASeDOtDQn3FDXmJYsXMLm5m6Y1+3IzKN2MwaeyBOC6+D5jSK8iwsrMzIBUD9i+fRvcWYR40OCh8GAisQO1K31hAbZt38oDxVEUFeq0yM5uPXsyKtFZk1Ucc1CeevKZuvgEo98hsuvco7smu9W8niUmMqpEdrdcPwP+Ac1LZHeSuVciuy6du2tpFz4+l+dDGrP2zIGwZAwZGel4483XuCn6YNTYcTw0ZGMvzX/ZrJZiZV2EjtS8hg0Zzn+3QQ4LTCczn3HdujXYs3sn7rzjbu3+K2dnl5LPsRTCMoe1UxFWIpNDhw5hBw9xzUhKA7l23OliceS+IYfxLaGbcIz7B/Q6+h2d0J1rx8nJkWtnH2beMtOoOV8vhCX12AzXNUjNsoqc5+WN0JhFY8mEZfjmX375EedjYnHXA/czIu0Y5s2dj2unXo0BA/tpjmQrK1v8+n8/4OabbubVGd5GCbOmD709603cfvd9aMrKAXn5OVi2+C/s3r4TD9x3L1q1bo24xCRqiVlwdnLh3+dj0cL56ExzzIjho65Q740hrMpKLNX0G8r2q6pUU2VRgqK1bOeia8pF16VLN/oSC1GoL4I7q5Tks1rJP/+sRgQPHSPGjEJHmkDyc/MQunkT9u3Zhf+8+HJdfYJR7xHZ3XHPA/Cg71Nkt/TPJZrsHmYqRUuacGMZaFBadgv/+A1dO3XhYePK27yNWXvmQlgyjldefQndevTESGqVtvZ2OEpT3/rVaxFEkh47dgxsGW2bkpYKaysd15M1DrKyzN69e3DT9TdeoQlbCmGZw9qpDCvxLe7YtR1eDH7p1LkrTbUFmn/ejWsnj5HRK1euQgyLI0g5ug68UiqPQTDbNm3ApAniH6+61QthGa7dFpObVA6oTjNm0TQOwvoZuw4cwH9eZlkjOsMXLfyTp9/lvGblAQwbPpKbJGumffUZRtFn0rVb91rZfavC/7vvvkZzln8aPmoscrjpZdKXVsigDwkKySB55nOztuGCl9NqYDCvVTl7CquWLsHtt93NivaXBzcYQ1iSmCuBEfXZypZ1KvtbFRGWBHTs2LENqTQh9RnAK0usbJDC5G/xkfBoCEemGdja2kFnY81ToiOceFKMZu7dQW6EqXzubhK/KZtBdiNGj0N2Xnalsgui7MLDTmLFX4tx1533McDo8tsIjFl75kJYIqe3Z72O5jRpDh81BgEsuJpF60UuTUxFBYW0WOQRj3wO10ozDbtLEI6+AKtXLEVw82CadQdedtGrpRCWOaydirASmWwL3Yys3Bz0pOmPi0RbE4XEnXHRmpVC3C86+hIdHB24dpwRwcPhoX17cf20SwEwlc2xeiEsQ7CFXPkg4YzVacYsmsZAWNEMuf2A5pxHn3xCC/tMTk7Bay+8BEcnB5rZpBipDVqwEvXUqddqpqf6bGG0O//992IGxBXB158+DZJTIDeAFiFBSOUJVcLvuexpEnTgM/lYTp9JoGdTTLvu+iuK9FZFWKJ9S5X78m4PrstvrKpUU2Ua1tGjR7CNEWZePKl3aN9RysHQpMGoTRRqi06iOM+di0Baagoy0pKRmZ6Cdm3boW3bjmjZwrRV3kV2y5cvYpCcDn4BIYxstNKqZbdoEYQUJqGXld0yHjSCqI1N5wZR1vltzNozF8KScaz852+s37SOwRS2/OYWcHNvxvQPd2pPQSQje80UKPPWmn8vaSQHDx3AsQP7cN2Ua5iL1emyT7EEwjKXtVMZVocOH8R2luLzpQ+rPYMvyFY87OUxGlqvySQ7Kwfn6AJJ4z1ssnayMlK0NTZ2jIk0rIpyPQpz8nHjTddfketR1aZkzKJpDIQlOPzxxzys27IJzzz9H2SkpGHlsoW44677mVScrZ0KJW+hNhE1VWFd+u+zmHck103MeuddeDJ/4qlnn0RL1uVLiE/k6YgcxurxLk1c6bSPwjtvzcK4kSO06MqyVeWrIqyDBw9qlSTKVmavzliNfVZy6qZPvxTBWLpfZYQl9ebmzp8Pb1Y9mXzNFDgy0CKXp0fJj3N2dtLMgn8vXY5VK1ahR/fumHHLzbxHq5VRUabGjr06z4ns5J6ot2f9F94Mznnm+afRgqbceOb9lZWd1KucOGZ0uaVzjFl75kRYO3fuxK/zfoMDIwDTSM5neW3IRPp8JzKEX8yBkqRvRaKyp/wkUX/JosWIp59xBiu8l60TaQmEZS5rpzKsRCbz5v9Oi00wJjINRkgqlwc8be24OGvpBMuWLMWaf9agD2t13nTTjdraMTbwrU40rOrkelS1EI1ZNI2FsCSf4nf6FObN+xU9aPa7//6HGMVYf3fJVIS9hECLbf8fOu1bMWeuQ6f2jGh0YNLlXvTs3VMznQiJ2lGdtyGRnj0VhuVLljAazQ7PPf+SFuZtaJURlhxu5DoLSfgs24wJlChv/FJKSZKPJcm6bJNMe8n/Ky8RvCLCWv3PSu2ahGAWJu7P6iJuTd2pVRZqBwcrai+RDEiRyiS+JIZY+iBPHjtO31YTrfagJBWb+loYkZ3cVi2ya80L9Dp27qBVStm1aw/TI3prkamlZRd28gx9lItJvA544cVXLsPGmLVnDoQlh51Nm9Zj/bp1aMooWlt+o2hZnbp0hp+/nxYFqOMBKzAoUDvZy7yz5bxNSUpG6JatiAw/p1VRGUPfl6GZO2GZ09opDyuRycaN67Bh/Qa0YgRmX94+0cSdPl8GW4j/UJoEl8kBQqr4xJyPxQn67pvRVCtrJ4DWDGNarQirJrkeVQ3KmEXTWAirKixM9fcJrAQwe/YXuOuOe9CUIak5OXn48P2PteTMdz54WyOqjHSG5/OUKmkKbu6uSGNY/keffoirRo9hSOo4owirsnIyVSULV4SF+JYk70oWUdkmRCUEKRFhZVtFhPXV118xRNqLUXTMG6R6kpaWjgL+hkQz2dB/tXrVGuwM3YUJEyfQ1zgEhUxZ2MaAC3m2L8Oq6ztApux3iOy+/PIz3MfAC3dWexDZvf/uh1q4+7sfvaMdMMqT3Qcfv48p48az9NSlcGJj1p45ENaaNf/gOBOExVTuQhO6Ew9XQ5jAbk3i2rhhM1b8vQJ9B/TBmHGjtQT8LPphBYcmtBDQlcJowfVITkrAg7zZ21IIy5zWTnmEpcmECcLejBoeNnwYYdZT602nL55+X1olbOjzXfH3KkZy7teS2IcOG4x8+hs3b1hPbdgOEyZcfpFvRfPMKMKqy1yPqjZhYxaNIqyqUKze3y9ZvIgnUmuMnjAeKenJzLPiFQHPvYanXniSAR+dqVGdpm+NmwM1qd0796B12xYMo+7OEPeTWPjbXN4W/JZRhCUmR8mPKluZXTobkyxc0VdV9t6KSjVVRFjz5s/F0JGjWEG/UKsyIhqKF02kkmvl4tqEviI9/lywmHeVWeO66VezFJA3Q8mjcYYanmhe9ZUrV9G3i+wkGEZkl5x2QZPdC8+8gudefhZdunbCGcrIiRuGyG7Xjt1M6mylye4ENcM/qNm/8casklcbs/bMgbBeeeVFdOrajTk8LAFEsurMHDj/oOYQbXvhgiU81Rdi6vRrGChkRbJO0/J/EuITtHzIjp07styZNTatW8tE/JsthrDMae2UR1gik86UyWBWz8+nv/fokWO0wDgxFacZA4Ey4crw9rz8Aiycv4hz0QlXXzuJZc+8GLAUxSoypzCFFYCMaUYRVl3melQ1KGMWjSKsqlCs3t+/9dbreOTRJ1Bkq2MCszX+8/wr4rTC2++8hTgu9K+/+Br9BvTG8JFD8cmHn6Ftu1a4UaJ6WLvopVefv6yKfEUmwco0oZqaAw1fWdnpUyJVhQwlabx0q4iw/qYjfwwj7o4eP4L1rDDSiiV9JNl888atWs7PyNEjuPHvxOqV/7DqxVCMGjOSdSKLGEq+A6GhW/HSS69WD/xaPi2ye+zxp1DI3COR3QvPvsTARhu88+4s1g6Mw+zPZjMfpp8muw/f+5iJxG012dFShhdJau/PuhStaczaMwfCeubFpzB61Djs5AGoF+s7DuKdXjrO3bWrxSS1CWPGj2XCcF+sW7OeCdJx1L4GMWE4Cmd48BrB039HJsKvXrMKE8decvSbs0nQ3NZOeViJTGTdSKrL4aOHsGHjJlYhaU/znw/Xzjb4Nw/gehmGUMpM/Fdjx46iJjaUEZ1F2EH/q1xQa0wzirDqMtejqkEZs2gUYVWFYvX+/qVXXsCjjzyBpowe++LLr/APzV733n8nN+cxCDt7Fh9//DmuvW4KJnNCfs6E8K3bduBDXuPB7Fm8+/7b+OKzS7fzVkRYch2EXPAmFSrKtpqaAw3vqeyqhYpKNVVEWL/Om8OE05FYTbPRwcOHWLpoKpp5e+LPpctY3scVk66aoEUHLpj/B6spJDFP7kZ0Z+20jTRtCGG99cY71QO/lk+L7B5/7Cm4N2uKzz7/gsnDa3H/g3drsjvNIISPPvoM06+fqsnuE97Ouy10Jz7h/XRyE8A7776Jr774xuI0rAcfvhdDBw/Xqnn06t2X989Nxp69+zCH19SIyfqOO2+j2doDy5avYFmtdEydPAlJDB5awNSRrp27YAzNvRs3r8MtN91qERqWua2d8ghLkwkTtQdTLitWiXnwBKZfO1XzAcvaacokfLmYNpmX2f7+2wLNXHjzzTeiC3OxJKF7yqSrjVoJRhFWXeZ6VDUqRVhVIVT3f79m7SocPHIIOcyfaBXSBtFR59F/cH/05el1Ba9TX0dN45bbZqBX+y5YumIllvPerxbB/shjtJwUtJw06ZI6XxFhSVDAiy++WO7ga2MONLywMpOJVFqRuoWlSzVVRFjfffc/xMXG8g6ybDr0fTCFm51bM3esYgWQFFYgGccIOzExbQ/dzhwTVq1nqHsKw3MD/AJYndpHO/mbsonsDjCUOJeyaB3SFpGsdDFw6EBNdstXrNBkdys38F7tOmPJ8r812bUKCdCeLys7Y9aeOWhYy5Yt1iqx72Ul+iKa99w83ODZ1Jvh6zaaP2QyZZaTnYNVq9doRD5u9GiWpUrBjz//TBPUWbRv2wY+vPX87rvvtwjCMre1Ux5hFcvkPG+cSEBqepZWlknWjgv93Su49jN5s/i4MWO0AC5ZO+kkrHx9LtJpsg1gsNItN146PFQ2x4wirLrM9ahqMRuzaJSGVRWK1ft7uSTyxMkTmoO0Xdv2+PLzT2lmGUzNoRfe+e8snDkbjmcZIt6JEYQ/zZmDpm6uWoV22Rwk+VS0GEMrj7Aqqy5dW3Og4XflZme5W0tCf8u2tqzWLRVXxN9kaBURlhQg1spnsTbaydNnmFvVTstJW8yoyEMHD2Ayb5Pu0L4ddmwPZYCFD82j7Vj6KAGenp5a3UeJVjNlE9kdP3Fci4Rr364DPvvkIwyl6UVk99bbbyKM+WIv8KDQkRj8wAspPbm59+vXX6tdWVZ2xqw9cyAs8YFKkmpaWgrLaB1iftUh9OjRS0uViAg/S8KagqP00S1dtozVFjoz52w6iyyHYxdDrlu3DEG37j01/0rp6FZzNQma49opDyuDTCTFIpKJ9Keo3Useln9AABbxFm+pQjL1mmvQqlVLbe0E+DdHSMsW2kW6cnVP2TJhFc0zowhLOtdVrkdVi7m2i6aq99f276vKM6rt+82h/1+shCDlU3y4IUfT9i+19ApZOcDRpQlDuSPprL4FzbhBl9csBZ/K8rDku6Qm3S7WnROTqAOvG5HE4VyWYJKN3poBF3JVRy9ukh1Ys86c2hJeRRPLyEFflsaJioxkealmjJTL1WQXcz5CM4PJn5XXzHHtGTZHGdu0adOuGLbIafuOUJzjJpnCeoGpPLE3Z+3LJNa+lJsAvDhPW7HItJQIasl71vrQhOjI6NGyzRjCMic5N+RYqsLKIJNw4i9BMYJ9DteO3IZhZW3FoRcxB6uPdhisbjOKsOoy16OqAZrjoik9ZkvZkKvCubK/l9PSJtb3kii5ySxeHMyKG9t5KspgVexOnTpUehGbpeBTFWEJPqJthYWFsQpJMpMbW2qBG3JKl0rgvRnMIQmPps67qkquIruNG9drsrt66lSt6kVo6DatOGxnRsiVLVZc+n3muPaqIqxiOaVTTmdxgYRly8CTk4yMlMtQ5W450YDzGZ3WlIcukWFprar0t1e1CVeF+7/p743BSmRy5kwYUpnQLVqVC/2/20NDuZYuoA/vK2vBPMearB2jCKsucz2qEqw5Lpp/G2FVJaPK/r4xEVZtcLDEvua49owhrLrA2phNuC5+pzG8oyGxMoqw6jLXoyqBmeOiUYRVldQu/b0iLOOxMrcnzXHtKcIyt1kCLUl/4cKFkHvnrrvuOpMO0CjCqstcj6q+zhwXjSKsqqSmCMt4hMz3SXNce4qwzG++mD1h1WWuR1Xwm+OiUYRVldQUYRmPkPk+aY5rTxGW+c0Xsyesusz1qAp+c1w0irCqkpoiLOMRMt8nzXHtKcIyv/li9oRVl7keVcFvjotGEVZVUlOEZTxC5vukOa49RVjmN1/MnrDKQlabXI+q4DcsmqqeK+/v05hNXbZmXEXvSWSehiR71rTJzZ+lKyfU9D2NrZ8h6MJSvkucxuI8Vg2ozdqrb/wqysOqq981bMJ19b5/w3vMNuiiLPi1yfWoSpA1XTQpvMFy9erVWi2x8eMrL6S4fv165tIkYsCAAVph05o0RVjlo6YIqyazyTz61HTtmWL0irBMgXL1fsNiCKt6n2Wap9977z3IDbN33nknvv/++0p/9OOPP9auuRBiW8F6a6rVLwJSY0wuWXTjFQPffvtt/f5YmbfLZYxff/21djh54oknTPrblvxjUspK6jPec889vO9sjEk/5b777tOStWWdBrC0jyW3lStX4ocffsBQVpSXm7ZN2QS/UCbrCp5yYWVjaEaFtdfVh0r9r5S0VF6mZgPPCsrD1PS3RrPApWxOotpXdVKUCgZevItFxrN3717WIetR059V/YxAoCFJoyHJ0ghozPaRhiSNhiTLuhZIQ5JGQ5JlXeNoeJ/JCCuKdaXmyG2uLJ2SxcKTmaxN16ljZ3Th5Wtt2lS/plRpQNLT00t8V3Iyc3d3rxIvqd4tRXQfeOAB7VZa1eoPAcF58+bNmvZblbm2PkYhlziKCfh9XqshZaZUqxyBSNYglELCzXionM3rZEzdVvGGALGSyNXpsk4tuYmGKuWJhIT9/f1N+inh4eF45plntMP5l19+adLfrq8fMxlhzf/hWxyb+x28s1JhpdPBmrdOntU54ACv9J7Bq6pvvPF27Rt1/LvqNsm6lsKYw4YNw4YNG4zqLlW9u3XrxtpjttpNpcaQnFEvVg9dgUBDE0ZDE6alTYmGJoyGJsy6kpc5EEZDEmZd4Vj6PSYjrEdn3oIBEQfRXJfNWr1FyOVttblFNtiRCyIE8PEAACAASURBVCS07oyx186kn6EvTwPNGH1nUy3iEvPFN998g1mzZuGFF14wGqdJvCpi+fLl2sn76aefNrqfetB4BMzBJNeQJknjkTKfJ83BJNeQJsm6koQ5mOQa0iRZVzianLBOHz+Kt+67DTOsMmBVlEe60vE/gIOVDvtynbGcN9f6tQvC2fAMiC/qtttup7M10OjvlTuVzp07h927eQNpr15G91vCO46u4R0tcl/SiRMnjO6nHjQeAXMgC3MgTeMRa/gnzYEszIE0aysJcyALcyDN2uJocsKa+9WXiJj3HfpYZ5GoCkoIK6/QCvvybXGAboXnnuzMe1Mc8Pv8VAwddRsmTprC8vPWVX7r/v37taAJCU8XU0J1Wyde0Xz06FHIdROmLuRY3bFa4vPmYo5raLOkpcjOXMxxDW2WrAt5mYM5zhzMknWBpeEdJjEJPn79NAyMOwFPXY5mDpRGox+is21wzMcR7a72wQ1TAhCflI+5Cy4gLrk1XnzpP7zDpurEXkM4+1133YXvvvuu2tioEPdqQ1atDuZCFOZCnNUCrwEeNheiMBfirKkIzIkozIE4a4pj2X71TlgneK34Zw/cjWttM0hRxebAYsKywuksW2zzKsQTz/ZBp/Y22LQ7DYdOB6JDlykYOWKEUX6s6oSzlweaRBjK1ekqxL2uptSl95iTKc4cTJN1j3Ddv9GcTHHmYJqsKcLmZIozB9NkTXE0OWHN+ewTxCz4Eb2ss0uZA3XQF1njVIENNrha4aMPBsDPPws/z09BYmZ/3HvvIxg0aJAW1jphwgTtH4nmK9tqEs5eHnAqxL2uptPl7zEnkjAn8qwftOvmreZEEuZEntVF15xIwpzIs7o4mpywHrp2CoYnnUEzXe5FYyBD1xkhqNNZY0OaHqf9HPHA423QOsQOc+cnIj6jB26//Q506NChZKx2dnaYOHFiCXkFBhYHZBjC2YcPHw4pt1TTpkLca4pc5f3MzQxnLubJ+kG79m81NzOcuZgna4KsOZnhzMk8WRMsS/epV5Pgkb17MPuR+zDVNvMycyBoDrTRFeJQfiFWFTjiyVc6oFcXD3wy+yy8Aq+hhvUQ9u3bp5VN+vvvv7F9+/bLvrNfv34agUnAxZ9//om3334bL774Yq2wUCHutYKv3M7mRhDmRqB1j3jt3mhuBGFuBGosuuZIEOZEoMbiWN5z9UpYP3z4PpIX/4rupc2B1K6oY1HD0iMF1vg22xkvvNkGQ/o0wUdfRMDR8yrMnHkXnJ2dS8YbFRWlkZeBwHJzmbxVqu3atQu9e/euDQ5YvHgxpk6dCiHDsgRZqxf/SzubownOnEyU5jgtzNEEZ04mSmNlZo4mOHMyURqLo8kJ6/4pEzE2NQLuWnRgcRNzIOi/koj1ozk6bLK3xdgZfrhpeiD+WpqCvceD8e5bH1b4TVIp3kBeUtVi0aJFaN++fW0wKOnbtGlTreimnOxqWsW9TgbSCF5ijuRgjiRqTqI2R3IwRxKtSmbmSA7mSKJV4WhSwjqwYzt+eOphTLGR6MD8kuhAGYR1oS309nlYl2yDQ838EdLeCZ4e+YhJzMfAIbdgxo131+Rbat1HfGEbN26EmEbGjh1b6/f9G14QFRWD9z58C/uPbIavVytcfdV0TBg/Ab/++ktJ/cD+/fvCyckF4otsqJaSckEbg1SNl4jQV199VTuc/LZgPnYdWAMU2uGJh1/EqJEj4ejo2FDDrPffzcrKxvoN6/HR529zIeahT7fRuGHa9drdcK+99pomo08//RRZWRksV9a03sdT0Q/k5eVpY9ixY1dJXcFbb52Jv1f8jcXLFyAu4Qy6dRyC555+iYdLP5OPs6ioiMUGTuOxp+5Hem4U2rUYhJk3z8SIEcPxyCOPIC4uTqsfaGNjxShkX5OPr/QPxsfHIjs7V6sr6Ovrq8l37dp1+HnezzgdHgp3xxB89vHXaN26RYOO05gfrzeT4LfvvoPM5fPRxUqShQtLCEtHVcua/2Ta5GOH3hfpfYahTctgZKQlwd7JlZfp3Qwfbx9jxl7nz4jPRYp9yglJNjbVqkZgEROut22bi+umOCM+Ogt/r4nHtt0x6NFzIHr27IXjx48jnteLvPCfF9Grdx8mg1tV/dI6fkI2v9defgkR0dFo3aYt315E3+hSeDTRY/QgL0yY6I8Va2NRoO+JGTMfgCGop46HYRavE+vBLz/Pho3VXkwY7YcVy6OxZmsCktOs6BeeTFO9FU6dPIFAFmp9/a23G+SQodfrsXfPbszi73v5+WkWlH379mDf3lAM7O2HiaO84N3cGYv+ysSAgTfjWtYRNXWTMX5GQjpzejFeeLojViyJxN8bE7H3YAzrmt7AIssh2k0QibExWEArkL29g6mHqP1eVlYmbuAlpd4BzbUCC2fPhtEq9Tt6dw/AxGHNMHZSc7zzwTG0a38dHnnssQYZY3V+tN4I6+7xYzAp+zyalIoOlIFZkayEwLK4cR1wDkCLG+7EjbferlXTtrGx46muSXXGX6fPfvHFF9rpSByUUpvw39oKCwuRmJSI49y4MlLTcP58FKLPR8LJrQkCW7RGUPNAdG7THk14Weavv8xBVPjfuOlGGwR7O/B5HQ4dScGZ8BzkFABN3XU4cSwH8ekBuPeBZ9ChfUeTwlpYWIDZ//sS4cfXoFsXPfTckPNyi+DlboUeDPTx97eDjase8/+4gNNnW+DmGQ9rm82pc2EIiwhHePgZxPCmARdHF7QIbglHV2e0aNFSw8CJtw40BAGXBVBO+5ncmCKiIrUNKTs9k2XOwpCRnQFfRtSGhLRGy6BgtAlpiQh+069zPkerkDDcOL0ZCtKtKN887DuUjIQUPezsdVyjehw4ZI3gdiN5m8HDWm1PU7bjJ47h66/ehbfrebTr4IALKUWw5xBaBzugSyd3uLgVISIhF3Pn5SMgaAJmUPNKYz7l4VPHNQwiz55GFuetv19zrcSbC+dt+7bteKWRZ5W3hOfn5+M8Sebw0cMoyivAmbDT1OZiSJDNEdKqLYL8AtCtQyctR/Ttt16Ho+0u1iGlhpdhRY0d2Lk7HpFxhTyV6+DTTEcrQyYK7Dvh/fc+MjmOeXnUqp59Eo6FxzF4iDNiE7n5FhYhyNcafXt7c68F9E56fPBBLPKL+uE/L70CcbkcOHYE4Vzz4WGnkMBDnq+3P1q1bA2dnQ0684YNPx/fctOMTDFH6oWw9m7ZgjnPPYZJtqJdXUoWlg/SfFhUs6x5yp2b54Kb3ngfQ0eONouFv27dOu2iM8kB28Jv+Le1o0eOYMmyxTh8MgzWNg7wtLGBq3UBdPpsZMTEQE8zR0pWHuJJaC4+3gjq1AXJuTou7p0YNsAak0YGMR3BAW6ulC83PV0+EbSxx8mIQrz94Vk88OA76N9/gElhFe3q8ScexeB+SZg02h1N7DgoK2r83FByCnWIidZh2554zPkjEo7OHbmpByE18ixizpyBI4N7fGwZ0erhDufA5rB1dkOe3g5J9MGm0FzV1NUe4zh3R4wYiSa8nNLULY3XVqxfvw6r1q3BhfRcuNPk2YzRt3ZWecjPTEVmZBQKklMQn69Hlr09/Fq1gltgC5JxBLIzj+DWaUEY2MsbfgFFcKDZQ8fNDHprpOfZ4q/Vydi60xOffPyZybWs7XQnzP7yebz4VAu0C6Kzu4ApMUzDLORhIzVdh+M8AC1dF4mN2wvQuUNfeNiTwI4cQkZcPLytrYiDPax8fOBC7azIyhHphTZI5EZcWJCDzm1bYspVV6NT584l4hLCD926Fb//uQDRCam8tdwd3tyfnGzyoM/PRgqv6bDmgTouV49E/rlPcBCCu/ZA2PlkHDy4FvfeGoiRA/hnLUEC03N6EUdOsyI7J+w8lI0nXziF9es2mhzHrKwsXr45HJ99wCjsjtTwcrMA4qjn3M/KswLPYlgTGo7vfo1Gj+6jEezTBOcO7EV8RCS8iLWPvRUKaSp2DwmGlY0jMgvskMAdPT0tGYG+Hrh+6vXoP3CgSad9vRDW7LfeQP6qhejM6EBOs0vmQK3KBYszcVHlcrOYV+SF+z/5HAN79jGqqkV9IiN2Xmr58OMkl8oXYoNev34Dfvr1J5wK3wYXu+b4/ONvWCi3VX0Oo8HePWfuz/iZN/MOGjIcN95yK9zyspCyazUK4qO5+PKReyER2efOwio9BYUE6oLOHmfz7RCZmY8sfSFi9I6IK8xHi3b21LZaYWA3bzR1offSJgcHwtIw++s8PPjwq+jTx7SXZcqJ8dmnXyORHsGkUS7wZvRpQZ4dzsZlcYM6zY2ESzDDFs3pz3GBHp6OdmjpoEcALQNOrHtZSMK1pTbl6N8c1g6OKHJwQJNuQ+DcsTdCd+/FN19+Sh9sWzz19HNoEWI6H8BZyuKjD99D2LHjuO+hxzCgdy9kHt2NtAOboaOPrjAnG9k8JedT47Dmhp/F2jLRRZRZjhUSsvPAMtSIot9O75KPESO9cMPU1mjh4wQbOx5IqK0tW5PBGpsd8f6Hr9PyYVoNa/eu/fjyi9fwwL126NaqCWwLqGVlkFQOxGPeb2cQdoIHCWtb+Fllw4nRW4HOtmhhm4emRblUbKygb+IOR8rCXkq7seCAjXcA3PuMQaqdM+b/Oodazzrcdt/9uJU+JzHtvTHrdSz55Vc88tTzuPqaqcg5fQRJ25ZCxw2fBU6RFRuNnLAw2HJN5BO3WF6LdDrXFjEZOcjl4Tui0AVJ+kz06dcE99zZER2au8HRvgCZdIds3Z+K994rwsp/Fpgcx9zcPEwcfz1vsLDienSDU6ETsnJtcCQiBd9+fxR7dqXD09oZwdYZsKMi4e/igNb2+fApyiGv6ZFv7wyHli3h5MN7vKypYnDtNBs0BfYtO+DPhX/gq0/ex3W334aXnn/ZZPtWvRDWLWOH4/rcBLiWMQeSqchXFLmTA85kWSOyTQ+Mf/BRDOjV12QfXN4P5ebmYDpD2j39/Ol36cnK72eZlPw7enbz1+y8E6YEYtb7R9Cm7VQ8+vgTDU6udQmWLNj/++kHLP+/b9GzKJtFhyfxiJGH2M3rYZUYBftCax4zrFBkw4MGzUXQ2VJ7YpQnn4E1TWxW3BC4EbJ2CY7k5mNlItMVbGzh5qvjid4NKTz5x0RkwtYhhAv3I/Ts0b0uh1/lu+T7XvzPK9i6cTFcPfIQGOyGjMRMJIQXIDs5H/3pxxrmagN3KzsUWLEwMzc9nZxcqElRt+QJPZ+aYiF0efx2/nGBLg851vZw6TMAzTv2xOGtW7Do0Ak07TcEjz7zAtq0blPlmGr7wOkzp/HJe7OQvH0zpnZthy6DBiP66F6k7wqFQ2Eu5cHgFroKi+woM16YqtNTRhKnS82riKZ4HQ8bNnobpOjzsDG9ANvpv3L0sIVXsA1cPJ0RGZ6K9GQ7DBx6Nd6Z9abJrR/79h9ggMATyM85B78gZ7i7OlDjTUFqbBHcC/Ix3tMKnRhdXMSPLOAeY6WnOsNC2jRoUgujOY57jI5mX10B5cc/zbUuhN6zOXwHj2D+px2vFFqGfXDEuJl3IizsDPbSpzM9yBNjSGCRZ48iYfVKbu4ZsNUX+500HGXuc57b6LkarHJEESWW9rArtKeZOR/baHlYFkd+pNbdLLAIAa29aE6+gPioXHj4dMPSJYtMjqOYNydNuRZpiYfgE+SA4KCmiD6VgKQoliDnupzMUIEBTnY0eNkiz1rmPbEkfHp+d4Hmu+GfCY4y99ny+d1ZNq7wGjMBgSHtsOrXn7EwOhl9p9+EN141zTypc8Jav2EtfnjpadzEyuwOuuLK7IZWVMRVlJcN185d8E9cNgrad+HljY+gTav6X+QVbRLi43jq6cdhny92XifEJRXbeQN9rNGvT7GdFy563pkVQ59MH7z08mvaqWw/bdwRMdE4d+akZuf18fJDa/kObhBdaCprSDtvdTbEZUuXYsG3/0OXC5HozxNhXl4O8pgj50AiKiLxiBlG9rri7LniJuQkwTNWXLXiEyrk/9FR1tac5IVwQDJJLiFHj0xymsRY6Gn7PlSQAc8Bg/DB5z9VZ3i1fvb1N55F2NaNCErNRlNZjDSP2XCcHg5W8LLV8YTOlIsialK8m01HIrbWy8fSKsBv0tNPIf+RlAxylXbeInXDlqfuXG72hQV6uNO/E2fvhgUpBRg48x48+MSTtR5zVS/46pOPsfXHb3C9hw18clORwjlsTVOYvbUd8nkSpnSK5XNRZlJw2opmL0NKSSGv9RErhzVlptPZUEN2QEJ+EZIpswLZkGkGvcANObyJA1oNHo5XX3mvqiHV6d8/8+jtSNi2BV1sXMixBZrlw5kc7EWZeZB8rEENkn9WxI3WmkIRn5tezLzCKdpXa1O2OJWGf6aZp0l0OSQ2O+5BdnYO2FHkhLVwRW5SAu7xc0bb3GTE03xMZocziSifWiWPKRqOMu/lrfI+mftW/G0d54usjUL+H2se3qxpZsvXM/CIcywxq5B7hQ6c9si1t8OOvBR0nTLN5Di+9trTOPTXH+jv0BR21LYIJRx48PR0sqbplFuVVSYVSFmzdpz3VhpORZwT/FcNR/lubd5fnPvixrGlxSKTxMbTHLwYUXrc3gM/xOfgiVnvYdLkyXU6D8p7WZ0T1puvv4z81YvR3zqHmx4nkZCU9tH8fM4yOzqqrfsNxD+JOWjSuiOv4n6u3j+ysh8QH8fwEUPw6Xvt0afz5Xbe7PxiO+/a0Ah880skunUdhZb+Hgg/uA+x58LLtfNm0c4bz29NEzuvjzumXzMdA1kT0Vzb9Bk3ICj6LAZaJcJDZidnq5bbbWTTymzxH0MfA7HJrdJy5pXJzsheRPMk+nNmIf7afczIN9fNY917tMM0BzsMcuBmJeZpDkjmovCSYVPjHl28mct4ZYcyshU/yv+yK8SBLHsc8GmNHxctN7J3zR+77dqr0C3uNLo7cePIkyt4LuFvzFuLv1XkLER26TBCHtPoWS795haMrTR7/UHz4f59pr0rbkrvDpjpbI0Anvp5Jri4cXI2UXglRCRfLTLkf1VbZiSZZM7J/ybYYKKjDYa5ZwI5YvasPo467m96gmg4IAj+1tpBp3ju8/yK43lO+ITmQ1Pj2JNz/wma+dra8SBKIi12yJBkZRFos/3iIYwLoIiH1GrjKO4dhwJsSHXBcV7Cu+CX+cZMv1o9U6eEJf6Ch++9C13D9qKdjgEXFzcHGaGAVcjTu2v7zoj0aYU4dz/05OltIM0ZDdlkzOPGTMdzz+kwqIcbnGnnzaad92hUKu28R7Brx+V2Xj9OgDal7bx0rDrQmV1i53Vyop13MhwowCV/LqLD8x1MnXkrXnnxVbM0JXbt3wW3coF1d0jjCYseWY18ZCrXvmkLgO+z4f9m0Ge5zqcdPlpQ/xt66ZHfeuuNGBJ7Ei3zU4u1JdEGq8PIlcCgETU3dmv6alPznPEDnftLQg/WHrgq3nD1gK64k8EwbnZyQnbkVxVrhHXRDPgINYTZumGzb1vMmfNbXbza6Hc8Oe0qjIw/ARcGghRcDNKqO5mRqTTtOR+PJlnhDReauBwTGR3XhDjSIlSHOMrct+X7kmhx+DO4p8lxnMnD6NTwvWhqQ39UneMoc9+Gfrk0xGV74i2qwQe3HzJaxjV9sE4J68iRw/jhw3fQ/ARLJdkWafGBhmZXUEhTUQFa3nIXltEeHcxSSqOYnOvt5V3TsddJPzHviZ03OW5/sZ03mHbek8V23nzaeSfRzjuQdl6r6th5rV1o5x2PoJad8A+DNhZEJKLXtBvx1utvVxlWWycfVY2XDBoyECMK8zDYPg2uPM7miyJ8MVWq+ERW+0ZrCZJ5itsZ1BXvzFlY+xdW4w33P3AXuocfQqusC6SW2n9PaUxkb7MlEVvZ6XEq3xl/0cy0aMvldS+rMVSjH712cH9M4YGwDWt06hntlc+NvbSGW1uZaYdL/nPG0QP7Q7rif7O/N3psdfHgCzOnoW/4AXiIibm2H8MBlZYZ3a7g1oR0qv0vxOlwl7szejilANnWyBU/7UXrQl3NfRu+KIaEtaHTYJPj+MD9d2L40S3w5UcX1DGOMvftxUfoWIg9We743doBWzdvqwvxV/qOOiWsEyeO4sd33kDQqQPoxPDOgiKZ9mIJpMHTwwPOTBK2p/Yxb+1m3DnzBnRsd6kie71/aQU/ID6Og0sWoD9tsfVh5/WmnfcE3/1tTCae+O8HmDxlSkN9arm/+82P/4eVv89B28QwOmAZBaStVPpn6OMoFHuR2MtqqZHYcXYfzrNH1phr8eRrrLBgwvbp17ORt2oJOl04AydqjmIKrE0rojlJ+NyGpiArxlLlMQjlFMOFl2cUoud1M+mneKM2rzeq7+tvvIK9C3/GVS7W1Pad6JfJl5guBiDw+2SDFidELZqYBrP4fYc9WsJ+/DV47L4HavG26nf9+PWX4PgPo4ztcpFXy7lXbKujHsx5LMFCTCZiWgIQykjIjTZe0KUlYjrz8Lo6MrKQ815PLAvoyuA5hK7M2uEoX27P396c4wLH2x4wOY6fMv8w56fZGOKYRf9dNez8FYisiMQnRR9s6Lu24rzPIpYHslOwMNMGtz/5Eu7lLRv13eqUsHIYSnvvTddhWNJZtCFZiVNSnHhF+Qw5HTwaeX1GYn9qLhxoNrt+6jVmUQJHfBxi521fj3ZeiJ03xRnH23TB7yaw81Z30mzcthl//PwDYlhNoFlBJlo7SsiwDozuBl0JsBOnxhWt2AV9qZX9/xd5Tlw83EjXMiy526Mv4FomiZuyhe7ehVUfvYPOUUfRjKqeONINQSQVj/3KbynWOpigy7MXXfNIIT5h9H9GMg8t39MPQ6dOw/XTbzSJxSAhMQG/L/gNGxctgG1iDAKZh9SSByN3srEUv3KmO0ZiO6/k5splpvmH+KESUZhE1eZwQAeMe+pFhsz3MaXIsOiXn3Dg01kYxbSIPBKnFuxyxcdUPf9k0HmSVE2Z5XAexxCf09n5SLJxhm/3npjGKMG4+Dgs/P4b6CPDEWBXgLaMYPbkc7SiwZUWcrkZvbo4yu8KP8iYbXnAmctk+tu+/tnkOG7duR1z7rsNMzx0DBKir62GOMrcl/C5dAZjFpDDEzj3T2bl4Hw+o0+DW2DaXfdiGq1Upmh1SlixzGX67ouPkbZyAca7itNdTn7WcKLZ4px3ELY1CYRXq5aYMeM2hLCagGSLN3QTH8fUc9yo69nOm0A775s0Px4wgZ23JphKfb39B/YwL2k9A03OMLT/DFKZh+LByekikWOlyUnb8y/5grQFXY5viK5AzclrQzk3Y8WBh559Hl27mzYPS5Inv/vic+xcvwZZmTShkTztaB8pvQEafG2G2aj5cS4SW2ks89lXEkdFSwv0D4QPy930YZ3E4cNGwMfHz6TmXqlGEhcXg42bNmBn6A7ERUchktVIZElRb6DZq4x2YITMZEPLow3Lin0deajsO2I07nnkUdZgdKrJlKpxn0MHmIf13n+RGBVBK40WIkPz0+WvM0ZmEvaQSUFfoMDc+A0hIa1opm+JkaNGonu3XnBgTp20zMwMbGIax7q1G3CBVS5OMfJXIrn9CKZ9WW3VCBzlndkkOytqdLZcP/7tOmLWx5+aHMcMVv944fFHEXv6hGYS1NNq4ijJ/KWaMTjK47kk3hjKQhJY2rDiR1NfP4waPQJDGIfgRMuMqVqdEpYMWk5+6374Ft1Skxgemos0LvJk5i+cYqa0V4++uOvu+9GxUydTfV+VvyM+jhFi56UZoL7svKyNgr20886nnXeLCey8VX60ekAhoBBQCFggAnVOWOEsrjl37i9YtGwhOjRpAjdndxQxmWnUuAnoyqTcVi3Mq1KE+Diyf/oKQxwyqTbXXuMra+fNvmjn/YM122576mXcd8edFjhN1JAVAgoBhUDDI/D/7d2xapNRFMDxq6ni4AM4iYPoZMgLtOgecBADQXB1Emf3vIgP1HaU+gBOPkFB8KYQEKWQnhMP97O/zjncm98N/MmX9MvBg7V7StsfWTw9P2sP7t1vL+bzdqe/NT4qvonmPrzbzzi+fHjf3vUbal4e8Drvj/58L7bXeS+P2t3HT66u8759/WaIy6D7uHgMAQIERhP4Z8Ea7Ylet5/tZxyfP31s3799Pdh13n4nl/bs6fN+S5ZH/Xr5y3Zy/Kr/gvLDqZDYJwECBIYUuPXBGvJUbIoAAQIE/hIQLC8KAgQIEJiEgGBN4phskgABAgQEy2uAAAECBCYhIFiTOCabJECAAAHB8hogQIAAgUkICNYkjskmCRAgQECwvAYIECBAYBICghU4ps1m05bLZVssFoFpIwQIECAQERCsgNp6ve6/9Pqzzfstp4QrAGiEAAECAQHBCqDtgrUbFa4AohECBAjcUKA0WKvV6obbG/Phs9ns6h3Wn3/CNeZ52RUBAv+HgGAFzvG6YHnHFcA0QoAAgT0FBGtPqN8fJlgBNCMECBBICghWANAlwQCaEQIECCQFSoOV3Osw4750McxR2AgBArdIQLACh+1r7QE0IwQIEEgKCFYA0D8OB9CMECBAICkgWElA4wQIECBQIyBYNc5WIUCAAIGkgGAlAY0TIECAQI2AYNU4W4UAAQIEkgKClQQ0ToAAAQI1AoJV42wVAgQIEEgKCFYS0DgBAgQI1AgIVo2zVQgQIEAgKSBYSUDjBAgQIFAjIFg1zlYhQIAAgaSAYCUBjRMgQIBAjYBg1ThbhQABAgSSAoKVBDROgAABAjUCglXjbBUCBAgQSAoIVhLQOAECBAjUCAhWjbNVCBAgQCApIFhJQOMECBAgUCMgWDXOViFAgACBpIBgJQGNEyBAgECNgGDVOFuFAAECBJICgpUENE6AAAECNQKCVeNsFQIECBBICghWEtA4AQIECNQICFaNs1UIECBAICkgWElA4wQIECBQIyBYNc5WIUCAAIGkgGAlAY0TIECAQI2Ah3VkRAAAACdJREFUYNU4W4UAAQIEkgKClQQ0ToAAAQI1AoJV42wVAgQIEEgK/ALZ35sP4/9Hn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8" name="AutoShape 12" descr="data:image/png;base64,iVBORw0KGgoAAAANSUhEUgAAAawAAAC+CAYAAABpoTuIAAAAAXNSR0IArs4c6QAAIABJREFUeF7sXQV8VMf6PRtXkkA8RHB3d9cCLS1UKXV3l1cX+upeXvXflhZKKRQKFCiuwd0lECNO3JPN/3w3bAghsrHNbjrzfn2vD+7cnXu+mTnz6eiK2KCaQkAhoBBQCCgEzBwBnSIsM5eQGp5CQCGgEFAIaAgowlITQSGgEFAIKAQsAgFFWBYhJjVIhYBCQCGgEFCEpeaAQkAhoBBQCFgEAoqwLEJMapAKAYWAQkAhoAhLzQGFgEJAIaAQsAgEFGFZhJjUIBUCCgGFgEJAEZaaAwoBhYBCQCFgEQgowrIIMalBKgQUAgoBhYAiLDUHFAIKAYWAQsAiEFCEZRFiUoNUCCgEFAIKAUVYag4oBBQCCgGFgEUgoAjLIsSkBqkQUAgoBBQCirDUHFAIKAQUAgoBi0BAEZZFiEkNUiGgEFAIKAQUYak5oBBQCCgEFAIWgYAiLIsQkxqkQkAhoBBQCCjCUnNAIaAQUAgoBCwCAUVYFiEmNUiFgEJAIaAQUISl5oBCQCGgEFAIWAQCirAsQkxqkAoBhYBCQCGgCEvNAYWAQkAhoBCwCAQUYVmEmNQgFQIKAYWAQkARlpoDCgGFgEJAIWARCCjCsggxqUEqBBQCCgGFgCIsNQcUAgoBhYBCwCIQUIRlEWJSg1QIKAQUAgoBRVhqDigEFAIKAYWARSCgCMsixKQGqRBQCCgEFAKKsNQcUAgoBBQCCgGLQEARlkWISQ1SIaAQUAgoBBRhqTmgEFAIKAQUAhaBgCIsixCTGqRCQCGgEFAIKMJSc0AhoBBQCCgELAIBRVgWISY1SIWAQkAhoBBQhKXmgEJAIaAQUAhYBAKKsCxCTGqQCgGFgEJAIaAIS80BhYBCQCGgELAIBBRhWYSY1CAVAgoBhYBCQBGWmgMKAYWAQkAhYBEIKMKyCDGpQSoEFAIKAYWAIiw1BxQCCgGFgELAIhBQhGURYlKDVAgoBBQCCgFFWGoOKAQUAgoBhYBFIKAIyyLEpAapEFAIKAQUAoqw1BxQCCgEFAIKAYtAQBGWRYhJDVIhoBBQCCgEFGGpOaAQUAgoBBQCFoGAIqyLYioqKoJO/l2n/Te0/3/x3y1Cko1mkEUihEbzNepDyiKg5FvR/qL2nKpXS6MjLBF6bGwMIsJPIyoyDFlZWXBwcETzwBYIDmkDX18/WFlZacjo9XrExcUi/Nwp7dns7Gw4OjohoHkIn23NZ/010lLEVfVEqu4TIqcLF5IQHXUO589HIJn/bmdnD28fPzRv3gJ+/s0pN4dyXyt9k5MvIEr6RoXz35Ngb8++3v4IoJz9/QP4/8vvW91xqucvIZCbm0tZRWlrKy42CgUFBXBxdUNQUEsEBrVC06ZNK1wrWt/oyOK+cdHIzy9AkyZuXJfStyWaNWv2r1lnxftODCIjwhAbE4XU1GRi4c45H6jh6OPjW7JHlZ1/hj0rMuIMYs5HIj09taSvYCn7W2PerxoVYcmi2L93O5q4WSE4OBA2NjawtrbWiCk/Px8REVHc3PLRs9cA7RQvz7o2sUJISCBsbW21ZwsLCy8+G8lnC9CjZ3+N8FSrOwTy8vJw6uQRyiUdAQHecHFx0bAXIhI5xcbGIykxCyEtOqBpM8/LFq/8/akTRyinNPhrfZ01ORtkHBeXgAtJWTxwXNm37r7g3/UmwTb5QiLOnj1GYnHihurN9WKjyUVIKyMjk0QWD52VC9q27cyDh10JQNL3AvueC2NfTyduqNLXVttUZa1lZGQgOpp9dS5o174z/+5S38aIck5OjrbvuHtYk+iv3HfOnSMJpenRnfuOHMJKN9nf9u0JZV8bBAY2J862mgwER5FDeHgk0lLL79tYsGw0hJWeno69ezahd+8OFKKNtvFJk4VhT8GKdU8WSl5ePraF7uPmaIU+fTpwo7Qt91kbm+I/375jP7p1Hwo3N7fGIvMG/Q7ReE8c20ctqimaeTUVNVdbbHk8ccvmJk0IqKhIjxMnzsHHtyU3yADtz0QDPn50LzVgD3h68UROgisoyNf6FhZe7CvEx/+cPHmO2pqcVv21vqrVDAGRTXzceWoEZ0hGIVxHxSQlzdraCrbE1spKp22cSUkpiIhKQvv2PeHs7Kw9Fyd9Y8+gXbsyffl8MekZ+qayb2JJ35qN1rx7paWl4cC+zejXvxtsSepFxCe/kHM/r0A7rEmTPaqwMB979hzjwXoYXF1dtT+X/W0f97f+A7rBjkQmffNk7pfpq9cXYPdu6Tu0pK95o1K90TUKwhJhb9u6Ht27t5D9j41bFuVvw81LCOvg4ePIytNBz/8E+bqhTesQbNq4m0TUkQtG/FWXnt1/6DiyLz4b6NsEbfnstm1HMWDgiArV9OpB/u99WuR05Mg++Pu5cnO7gI3b9yOVC7FT+9bo0akdXF2cUKAvpECstAMGxYdTp84jKLgdDwweOHb0APu6IOlCMjZt34eUtIzivp3bwsX58r4i19Oni/u6u1dsqvr3SqPqLxd5ibkq/NxxtG7tp60tg5/FmgBnZGbhdFgkcgt0PO3TUhHQjETlgsjIVHTq3EPrGxF+gn392VfWZLFfWPqmZxT3zSH32dtLX0/KsLhv5y49G51ZSw5j27etR9++7XHg4Ams3baHBylrDOzbHV3bt+KOBRSQvIjORRIvwt59YRg0aISGWyj79u/Xobjv1t2wsbXGIPbt3O7KvjqdHvv3n8VA9m1s5sFGQVhnw8KoDcVSTQ7UTtwiYE1V5sn7u4UbMG/LUbjRL6UvKIJ1ZiwemdwPnVs1R05OPvv4lDz77R8b8NtWPhsQzFMOSSwjFg/x2a6tAgArD7Rq1abqVa6eqBCBmJjzyM1OwN6jJzBv8zFE59hBR03WOjcT3QJccM/VA9GyuQ+4t7Fx6XJBJyYmoiDfCVbW9tSo0rDvGPtuOo7oXGrN1I6t89jXX/oOQovm3uwrna20vkmJScgvcKRPK5i+SWXWre7UFI32fPQ5bqxZ8PLy4poo1qykRZ1PxPd/bcWW0/Fw9vSFPi8XIS4FuHVUD4T40Qdj447CghxqDNnw9PS8rG8k+/6wZCs2S18vHxSxb7BzIWaM6o6W/n5wcPLW/JCNqYWFnYZVUQpWhx7AT5tOQu/qzf+vh01OGoa198aTt47nnC02bcv8taH2GRUZRey9tRgkq6JkrNl+UOtb6OLFJ4rYNxXD2feJGeX3tbX1QYuWLRsTjGJVuaiLWvBnbdq4Bn36tuXGVqiZkqQ5Ozngt79D8dnak3Chc/f83i1wohru2mEAks+H4aO7h8OaJr8ePTvxZOeIeRefdXVtUvysvTw7ECkxZ/HhncNgB1sMHjK60Z1YTCn2I4f34RydzD+sO4To9HxkMtAlNzUJ7kFtYdfUB1d188bMcX3g7uqMwosL187OBsePR/AgokN86gV8v/YgotPYN+pi32D29TD07cu+TiV9bXkKPXEiiv6s9vDwoPlRtWohIIEt584dQ/t2chAsNluJdpSSkY2fV+7GXwdjYa3PR8rpI3By94Qdzbd+dtl4aGIPONu7kqx09Es157q82JcmxJT0LPy0cg+WSt/CPCSzr7OHV3Ffe/ad0AOe7t6altVYmmYB2rIOcRlpeOuPHXCgJnnhyB4Sei58OvWFztEF9w4JwM0ThyIzO0f7bJ3OmvhZYefOk7QUWSGOwRVvLNgORxfX4r7Ezqej9HXGfex7UwV9hw4b3VhgLMalMRDWX0vmYcKEIfRx5PGTqF2JQ5cL7JkvF+FUjgfC189FYXw07b56tOszDF5duqN9Mzon/b0wYuQA6KlOPc1nT5d5tn3f4fDqymc9CqkB+GDy1TcpwqrF9A/dug47j59GQp4Vzp85ib1rNyIjJZmnCxd49x2HYP+meHzaAHRs4a/5oaSJ43nXrkPUoPU4eDYa8Rf77tP6prCvM/uOR3CAB56cNgjtQ3wv67t79yG0bdeDGoJvLUb+7+yamBiHE8f30i/cGbm54hMuTv04GR6LjxaFIiw+E7E7V0CfnAgnZze07D0Y/m1bopOnDbq1CKGfRkc/cZfL+p44F4OP/gzF2fgsxO74G/oU9nVxRyutbyt0bGaNfh06YMCgkY0GdCGspdyjDp1PQbrOAeH7d2D73+tgQzNqkas7gsbcghbO2fjw0Ws1M2GxlQBalOzKlZs0X+1B9k2DvdZ3x4r1l/d1Yd9Hyu87hXtWY2qNgrDm/Dwbt9xyDSOOsjTZ2FLo0THxeOCjP5Br3RTnVv0Ee2sbnl6y8P2X76FH31745a9/4GVTiOnXjcf52ISSZ8NX/Qw7Ok/k2e++eFd79telq+FtW4Rbb71XEVYtZv/q1ctwNDIaQ/v3Rhb9UK++9QHCzkZoC9Sr91i4ujvjyesGYnDPdiVRg46ODli/PhS5eUUIS7iAYQP6IPPCBbz6Zjl9p7Fvjyv7dunaH35+zWsx8n9n19jYaBw8sA0jRgzkYTCnJLJvy74T+OiPbTwwZCJ+9z/aAbFlSBBef/lpODdrio2hu9DSy4PBTrrL+srBcHM5fVswSvcNrW8zrW+H5v4YO3ZyowFdCGvOnG8Qn6/DLZPHYN/OPbj74efgzBSaXJpZQ8bdBvvCC/jfk9Poo/WmGZv+CDYX+nR//XWxHMG1vjOmjNX63vXQs5f3LbiA2U9NQ0A5fW+d+UCjwbFRaVjjxw+lT6pYnZYFVEChP/X5IpzNcETE6l+hS09BQZ4e/SaMQFD3fnBDLrr4NdE0LIkwMzwbuWYukJZczrPumHyN0rBqM/vF6bz92FEcSSjA+ZNhCNuzBVkZqXQPesK37wS09HbG41P7U0vyu6hfMcLT3pZRT4eQl1uEA2fP4UhiAWLY98xu9s1MgRVNUb59J6KFjxOe0PqKdqZN7ZK+bdv2hJe30rCqKzvRsI4f20MtqSu1pNyLqOpwjFrSxwu2IjwmBfE7VgKZGXB2c0fP0cPg36odvO306BYSAFsGU/TuLRrWpb7HRcMi2YVTY9D6ZrEvTfY9RhX39bHXoy8DaRqdhrV4Lg6cT8DRJB0SD+3HiV0boaPJ2sY7AEHDb0Ibx2S8/+C1xX4sTcPS0e9qhxUrNmtRYfujKYskK63vcelrQz8t+waPuBltHNj3ofL7Kg2rurO+ms9ff/311ewB9OjeCY8/fjsyM3MYrVQcwuzAUPaf/1qHn3Ymoig7E3FHd/LUboemnXohOyMdL0/vD08Hmi56dIAj/VVzlvLZHYnQl3k2h4vx5Wn9EE5nf+gOCYcv3g7nzZunaQGqXY7ATTfdpOWFlNc6dmyDXoxsmrP1DM7nOCAvlondNAm5t+6EQitbjO/QDHdM7IOmbi5aVJn4TcQkuHjJakabRaMz5fzzltM4n+uA/NizxX1bdUQh5Tq+fVPcPrEvmklfLdy9uO+SJWuwdt1WhgVnljum6667DjfccIMSIxEou/Ykx23UyIGYOnUsNaxc+lQYwcbDYFJqOn5asQP/HE1GXnIcUsJPwr5JUzgz6dXfxRbX9wlB2ImTCA7yZ99xl/W9cLHvKq1vPPueYF9GFzJ5OMDVFtN7h+DEwSM4cuzUZTKRsU2bNq3e5DR//nwsXLiwXt4vkXoD+vdAl95d8fT3G+Hm1wLpx0IZjZwHv56DkMFw9/uHhFD7GowczfQKLf3Gib71Tz/5EU70x3fu2QVPsq+Hf3HfLPb178G+jLK9b0gwZlTQd9/+I/XyTfJSWTeyfkzZzM4kWBPC8vP1xYMP3ghfRieJg1dbWHQOi8b1wY/LERqWgkInNwa1W8EqPR63DWuLMcyFSMvIYdJwceWLXHn2J3k2FYWO8izzQzIScDufHdm3Cz794hfExMQqwqpidlZGWE2beuDGG66CnpGBv6zbj3MZTDuwtUdmYiwGtGiG2ycNQIugYk1ICMeaZtwU+ql+/30lIiJjMe3asSjkCXTOWgZvSF9WxsikFjAghERn6EsnS+m+Cxaswv4DR7kBiH/zyqYI6xImZdeeJAB37dqBRDaeqQHu9PUyqo3mdvFlnT53Ht8y0u9wfA709i70D+cjwD4PNw/tAE8Gvvz+x0oENvdl3wlMdDX0ZboCe58KP4/vpG/cxb40i0nfm4a2h6eYweYtZbIxfZulmqUTlh/3pocfvAVHiNsXf21HgYsv57cOqYzCvK5vG9x93XBGRzqWFC6QSi3R0ecxe/Z8Rsjq2HcGDoVFXezrp6V8pEaHa33vmXZ5Xzv2jTl/Hl99NR8xsbH1xieKsEqd8n7//XejgS6dhyUJwVrOBwoZXUNtiwrR4RNnsG3Xfi2KcOSgXujetR2Thw+gW7eO2m8YnpXFdPhEGJ/dx2f1GDmwJ7p2aYtdu08x2W+YRmyGDVlpWOWLpzJ8RE6HGSkY2LwJc3gyaBZKoqlPD3uKqU3L5oyfKI7wM+TrSFKpIZdK8rAkyjAw0E3rey6affMK6Ztk31aBWl89c7hEAZYTbem+Hh7NrhjsH3/8QSL8XTshKg2rGB4DYZVeexIpGBkhuVR+WqpHsbVKz2hB+nmZh7Xv8EkcPn4KbqxWMoxahCeTwaOj09GxU3dWXUhh9YXjaNPG/7K+NuybkZmN/Ucu9R3avzs86f+KPs+8POZwGfKHDJqPqQirvjZhLQ8rdAP69++AM2HhiIylKZz/odUPXTu30+Z8AQEuLl8q8xcluVSGPKyBAzvi1OlziIxLK+5Lv3rXzu21HayivvWRh2WQSX1hVdnGb7YaVnUISz4wPT1Nq3TRq1dH7WReutKFmAlteaq34p/nMedje+h+bowot9KFPGvHZ3U8yYvWtXPHIZoNB7NeVxMNR0VYlZ8jqsInMzNTizwLDPREs6bUZLmQ5YCRT42qpFpFSaWLs9SaW2s1AqVahVTJOHZ0D4Kkb7NSfaXSRTlVMnz9WpX0LTtqRVhXyrE8wtIqXcSfZ82706xW0eKyShdygDOsrSIxFSYmk9xYraJjT5qxePjgBhzHwI0Y9m3f/vK+WpUM5hrJupS+F9g3gn070GRfOmeusRCWoJ2amooD+1npom9XmqvttD1KDgC5NP9dWeni+GXVKlJJ/tK3f7/uWkmmivpKHurevYZKF8V7Vl03RVilEC1v0RgLeOlagkFBUmvLrkx9QBaaTGGIeo9+2glu/94drDuoY02v5lpJFNHIJNvcUJdLnu3RS2p6XSqkWtWGbOxYG+tzxuAji+3kiUMkqgytlqCU8THUEiwu51NcS7C8eoD5+Xnse7ikb3l1CLVaglKHsOnldQhLY64IyzjCkqdKaglq9QAdWQ/Qp0w9QNYSZD1A6JyZQnB5LUHZiJOSEi6rJSiHD0MtQdHSohlQYGXlqvWVdVi6NSbCku/Kzc3mwZq1BN1tSuqdCh5C7mK2lnqnaalFrCXY74pagjk51Er37dD6GvYsQ/3TS33rv5agIqw6Iix5jaFau1Rfl2rGaWkprKnldrESslQzLq7AbnhWqrVHhJ/hCbLyZw1DNGZDbqxkZMx3GYuPoVp7BCtWR0WeZcHPFG2zEm0qiFX1/VmtvWzxT8PvF2+CiVo/qXgtMpa+Pr6MuApurYWwS9/KzCGKsIwnLMNakU1RqrVHR51FQnwMfcTZ9E81YxHiYNaGDOEBofyK6yIv6RvDpPGoiLOaxiaHSzHV+gcEaTcpSGJ3efJqbIRlwFKqvsgtEXJbQTZTaEQjlWrrcqOEVGuvaO4Kloa+Mv9zc3M0jVT6ytw3RbV2RVh1SFiGCVEicApYM7vX0d1Wxm7IxmzujfEZU+Jj8HXVBEcDYfXt2xdPP/10TV7R6PrU1LpRGzlUBaJhc+zfvz+efPLJqh6v8d9/8MEHrCqxs0Ei32oy6NKYG/69PuVQntY7YMAAPPHEEzUZfo37NBofVo0RqGZHU27I1Rxagz9+5MgRvP7669o4zD0oxbBBSY28L7/8ssGxa+gBHDx4EG+99ZY2jOr6j+tz7P/973/pk9lLzcEXn332Wb391EMPPYSEhAQWp1UHmKpAfuedd7Bv3z5aMvzw6aefVvV4nf692RNWLMMyV69ezSoTt9bph9f0ZYqwKkbu22+/1WRlCYQlm7JoWdI++eQTmiD9azolGkW///3vf1i3bp3ZEdavv/7KXLol2ri++OILmoxZDLaO23mGgD/++OPaW6dPn679o1rFCPzyyy/466+/tAfksCeHPlM1syaso0ePagyenJysEdbkyQ1frkURVvlTU8wRt99+u3ZnlSUQlsEkqDYpaA5/kZ2hIoU5aVilE3pl7U2dOrXO98YFCxZA/pHWEKHadf5B9fzC0jK5+eabcc0119TzL156vdkSlpx4hKxkI+zduzcee+yxEif8559/jp9++qlGIIWEhGhRafK/Xbt2xdChQ7XrD4z1cSnCKh/2rVu3avISHEVmNTUJSt//+7//Y9LjV5XKd+TIkXjttdc0Z3VNWmnCCggIwMcff1yT1zSKPps2bdK0F4MPpDzCErPcvffeW+/f+80336Bnz0uV2ktvjsHBwXj//ffrfAzih4mOjq6SsM6ePYtHH32UQQ8xV4yh7LirGqQkxMsed/jw4SsefeWVVzBlypSqXnHF35tq7ZhCJhV9vNkSlmHAY8aMwT333HPZ+GtDWGWBkJDSa6+9FnfffTejnKq+gkIRVvlT6b333mPNv921JizRpp966imIT6WyJrKSedCuXbtqL2zpYCAsObxIbtirr76KTp061ehdlt7J4JMwfIc5EpZEwon2/sYbbzCnS5Jl66YZ/K6GeVCZhmXuhGWqtWMgLINMxPfZtm3buhFIFW8xa8KqKLu9LgnLgE9LXnQmDl7538qaIqwr0ZGFct9992l/YcgLqamGtW3bNi0azHANe2WyePDBB3HnnXfWaKEYCEs2v+PHj6O8g1GNXmxhneSCTMGxdDNHwpKDyYkTJzB+/Pgay7w80Rj8roZ5YMmEZaq1YyAsg0wmTJiAO+64wyQz36wIS4ho82ZWJ2aTDXDUqFHlglAfhCU/JGT10UcfMaek4qsoZEKL6i0a2dixY00iJHP/kWXLluHnn39Gv379NC1LfCI1ISzpJ/jLgjCm9enTB++++25JFRJj+hieMRDW6NGjsWbNGs20KKZIY03D1fktc35WAhoksGHgwIGQDU+aORKWQU6urq74/vvv6wRSWcey0UoFFcP7LZWwTLl2DIQlhzwJsnJzc4MQvymaWRCWlCyRSC1Rzw2tMsdvfRGW/LaYByUvR6pklNduvPFGLfNfospkzKoBL7zwAs6cOaNpRuLHqilhSbSW+CrF9GJME5IR34v4IqvbSicOix9BTu/y24MGDaruqyz6+eeee07D+5lnninxD5kjYYm1Zc+ePSXzTPKyatsMflfRFDp37qxVa7dUwjLl2imdOLxr1y6EhYVpZnw5sNZ3a3DCOnfunLbxC+BCAvK/FZ3yDGBURFhiLnjppZe0mzrLNikHJMQozuPZs2cjMjKyXGyr2gRLVyOvTAusb8GZy/tlsj7//POsJlJ88q2NyfSff/7Biy++eMWnSWCMRLDt2LHjir+TE7KYtKqrGZUmLKkTKdqVBPc8++yz5gJtvY/j1KlT+M9//qNVYpeggZomDhsGKrcjiD9j5Urec1WmVbY2K/vQ0pUupHrJnDlztI1RNsjaNoPfVeZQGq/4sGTCMuXaKU1YcrAXmZgqibhBCUuSz4SsxJkqDm+JmjEEWNREwzJ2UVzgjbVvv/02Nm7cWO6cr8w3Upqw/u3RZQKeTNalS5eW+BZqSlhSukd8iIb8jtKCmTVrlnbYEPNf2daxY0d8+OGH1c4FKU1YEydOxF133aW9WvKRjAm+qe1maQ79JdJ2+fLluOqqq3DbbbeZPWFJZOj999+vQffdd9/VyBRswF32AMO75KD1999/WyxhmXrtlCas4cOH44EHim81rq1MjFkTDUZYa9euxddff62NcciQIXjkkUe0fzfmlFcTDassGOJol3BWyW4v28Q39fLLL19WNdrwjGFDDgoKYqHKiEp9bcYIQCbbb/Pn0dyxG02opTz55NNaXTVLabLoZfEbordqSlgVRWAJzlLhQA41ElJcnrzk0DN48OBqQVa2lqCQnmhw5pLvV62PqeHDEqYu4dVyeGvTpo1Ra6+yn6pvDUsucCytFYmzv6ZNDlmltTVj6uOZa5SgqddOWazkICnmWgmAEqWhPluDEFbpHBjJN5gxY0bJN5qKsCpbXGLPlk1QTCVlm2FDllOFmBZro2WJL2zJkj9xPiEO18+4BVvWbUBMeDjuve9B7ToNc28ySWWyCqlIqSNpNSUsSdwsT4OS+SEmR4kalLwrQzWG0thIMqmY8spW+q4Mv7KEJWQlpGWIFjV37Gs7PvE9SE5TixYtSnA3Zu01NGGV9ju9+eabNYZB5lRp34slE5ap105ZrCRQTpQIibSUg2t9NpMTVunyPWKGEHNE6WbMoqkLDUt+s6L3GENYEgUnkz5cCIYnVYkyqm4Tv8xnX3yGSddeA2eSoy0vn/z8/bfx4n9eh4uLa3VfZ/LnRfPZsmWLRlKGCgQ1ISyJ0qqIjMQcaIjGrGhhGrSwyqI7y4JTXrV2MQum88pxyUtq1aqVyfE05Q/KgUyiAm+55RZcffXV2k8bs/YamrBKR/YJ4UoycXWbBAhJoFDpiENLJayGWDtlsSpd5UYOrrIe66uZjLBkc5YIMkNyqURkSSht2WbMojEXwpLNWmpp1UbL+mL2Vxg+eiSc6fgv5F1PP33zFV5/7b/a7cbm3MREJ+V8ZLKWrvFWE8KSKD3xG8riK93KEpEECVRkFixNbMbgVh5hSeDFihUrtBJg5lK70phvqe4zGRkZJblMUlFEKr1YCmHJOA2HXjkkyXyrbjP4XUvnD1kqYTXE2ikPK3HviJunpjIxVoYmI6wffvhBix7y8PDQgis6dOhQ7hhNRVi1NQka8owkHFi0rKoiBuX35LbjJk1emWvJAAAgAElEQVTctO9OupCE/Qf3MwdmHm5mncR+A/tjD800xw8eRudOnbFhwxrexmrDCyY9tDJSY8eO15JyzaVJ7pJElnXr1k2LNDO06hJWZeVkDOZAQ4pBZadJYwNuDOMsj7AktF18lxJ0IcEXjbWtWrVKi+js0aOHpmkYmjFrrzJMTOHDkt83VKeQQrhyWKpuM/hdxaRoqJRiiYTVUGunPKwMMvHx8dEsV/XVTEJYolWJs1TISq6fkKsCKmrGLJq60LAqC7oQM6VswuXlYpXdkCXSULQsMS+IeUUimcq2CySnWf99G240882YMROnTp/Ezl2hCGzREpkZ2ejQpStL9fvj7TfeQmJ8HCZOGIdx48bBgeVoJKAhdOsW6Avz8dBDxRWlzaGJHGWSimYkkUI1JSwJJ5ZcIPGplG3laU0SRVienVwqRouJUoIHjGkVXeBoOIDImHr16mXMqyzuGalVJ/P/4Ycf1mppWhphyXgN9f9kncqhydhm8LuWrUtoiYTVUGunIqzEaiZ1FqsrE2NlJ8+ZhLDE1iwbUml7eUMSVlxcnHaSlpys8prkeFRkaihPg1i8eDHmzp2rvUr8KJMmTSohLilb9H8/fYvWnboxIisd0WGnEMB7ZKZeMxWOLi5ITE5EIW+YPHj4KPbv3I3+A/uiXcf2kLwxOUGJL8vTxR3Pv/g0/jurOLChoZvhOgYJcvjxxx8vC3aoroYlMhDSK1uKqSK/VGWRWpXJrSxmFRHWn3/+qVXpkKhDMT82tib5h4KT5DSJ7Epr7cYcFivDw1QalozBUGFdDktlS0tVNsby/K7yfG0Jqy7nibHFbxtq7VSElUEmI0aMKAl1r0tcTEJYpe+aETOEaCKVNWMWTXU1LNn4xW4vuTwS0SILNSkpqdxhyKVkMqkleqq8VtGGLJqWhMpKqHtp4vr8i49w74MPoHOP3tDDGtZ6wMu9CfLo0zufcAH6IhIT/yPalJ6RcDJGniPg0sQFdjQBFhTkI53FWefP/QXvvlX3laprMqEq2yyqQ1hSEUOwltJAZVtFkX+VbYqSUCq5XFXNMfmtiggrPj5e0zwkEVnmiRT4bEzNsNmUzmkyfJ8xa89cCKuyQ1NFY6zI72qJhNWQa6ciwpKK96L5imVK/MHVido1do3Vu4ZluIDNWNY1ZtHUZ2km2awkerGiyglVbchliatHn1645Y7bkJ2ZBRdHF1YGz4KrswOyxaclqpUV6Yrh7VItetuWbVj851IK3B4+Pl6aGdDezhZuJPnBgwaybNAQY+Var88ZSjGVp/pXhU/pgUlOlZz25d6zsk1C3CuqJVmRWbCqKiWlf6MiwpJnJC9JxiQVEGoS/Vmv4Nfy5QbZSUWYsiWtjFl75kJYMg4xS0sgjtT1LG2WrmiM4neVjVSSzUv7XS2RsBpy7VSmjRpkIgUghg0bVsvZemX3eicsQ6hwaQdnZV9hzKKpL8IS35X4Liq7Y8nYDXnDhg2aNmfjYIcbbp+JovxCJMclsFBkExTJnVH8R6ezooZVwP+VKuc2SExI5L08MfyzIkSyZNXJkydhzb98h87hJiww2RBNtNP9+/di+/YdcHZxQExsDOITU6DPLeDNrNehX/8Bl5mVjMVHvkWiLA03vZb+NtFuJaK0oluAKzMLinlIiKaqUk0VEVZkZAR+/L8fkZ6VSa3XDj5enjSfOcLby5ulm/pwTAENIYYa/abIbt++PZrsXFwdNdnFJSSjKK8Q198wjSWOBlwWjWrM2jMHwpL8xaioSI18MrOyYe9oCz9fb9jZ2PNGYl9IUWTxCZ8/H82o5F2IT4hnaa9sfnsicrLz4OrkjNvvuB2BgZfCry3NJNiQa6c8rAwykbWTkZ2lrR1fby/Y2crh208reyYyqW2rV8Jav369llwrkTjGJvkZs2jqg7CErKR4q1QerqxVZ0OW97zz/ru47/HHsJIJwv8sW47JV1+DfoOHITM7lw5EvUZYEKMgNxepgejJDTInJxcFefksspuPo/RtrWDf++5/mDjW3T1A1Zk4337zP2SQcK+aNFEbq87RHkWZeVj8x3wMHzYCffteKnppLD6VlZOpKhG4MrOgaA2SACwBPpW1igjr9wXzYefgiE49u/NQwTfwu0+dOo0wHh4GcCPs3advdaBr8Ge//t9XyKImP2nyVZxj+hLZLfp9HkaNHM3N/dL3GLP2zIGwdu3ayaTfM5oPuL0EXOhoqSjQ84B3CudOn8aAvn0ZMNMbu/lcKH3nLXlXU5s2rQFba+3RI3v3Iy8nG9dPv6HkcyyJsBp67ZSH1SWZuFImLEZdWibUggeyWHHPnrUPYqpXwpLABgkVlqoQYhI0phmzaOqSsCQMU8JcJSqvogrtpcdt7IZs6PP0s0/D2t6Bpzp7TL5qMlatWomZNGHAxg4ZqWn0UeVqj4rzW/xsW7eEondfnuT9fECbIDybNWOI+0akXkjGTTdUP+fEGMwrekZOTWJ6kE1v/LTr0ZrJtLnZGXDz8ITc8/vboj9gTaKdft30klcYi09UVJQW1GDw+ZUeQ2XmQMNzFZkFpUKIXFFSXo5f6d+oiLDmL1yADu07oANTCzJysrRgkPSMLOzYshkutM0PHzGSgTAuVWpwtcG9LvoaZDf7qy8w6cab0YpX5+RkpZfIbh6/U2qplJadMWvPHAhrAcdOVzA6deyEdh06Ip0nevHppGVkYvumjXCneV0Ia+eO7chk8FK/wUPg6uKkVY9xcXDCsSOHcez4MdxQat7WlrBMeeNwQ6+d8rAyyERSctpy/ZTIJD0DoZRJU7o1hg4dprk+qrJ+VDbH6o2wDDkt1b2/xphFU1PCkqrcEsUnp285iYvpQPLBquMcNHZDNoAut9lK0rQISiKzvvzyE6TmZCIpOROtW7fBVRPHIYvP2DDirpCb4/zfFuLIsWMICQ7EkAF94eXpxTpd+xDg64Orr7m2LvayK95x7txZLP97OZIZsdi6TTuMGzNeM4vu3b8HWzdvRLv2ndCz/0DkMQAkNSkRUZHhCKfpLDE+CbfPuJXVBkKqTVgVEU5V5kDDD1VmFpQrIkRbrixvrSLC+mvZXzh+6iTNF77M2A+GD80YTs6uSKQ57eC+3ZoWLKY0by8fbdPbuZObIuXXhakJ7akBh4SUH6xTL4LjS0V2S5ctZQRqEtq07YDxzNeTQJE9HKvIrkPHLprscpmULrKLjDiHCJrTEuIScefM27RvNDRj1p45EFZERDjn5n7s3rtTC1jK4oHCgwe7Xn37ownNfTu2bUJiYgJatGyFPv0GwdPXj+kjaYiJjtJMibGxcWjfpi2mTLp0Db0lEVZDr53ysBKZ7GEx89Nnz9Bs7ktzazC8aAp0IVHFMRjjEPcS2QP79h3AQ7jnxbUTqtUI7da1By9QNe5uwXojLDEFiklQyr5IOLuxzZhFU90oQWN/25jnqktYZd+ZzdNgJBfO3LnzuKHa4p6H7kVEeIQWxt48sDlPH0VISLqARb8vopD3UyubqGnX1zAM3pO5RvXRPvzofXTq3o0k3gNr6Zg+HxEJRwaG5OZl4ebptyCgeSASeDOtDQn3FDXmJYsXMLm5m6Y1+3IzKN2MwaeyBOC6+D5jSK8iwsrMzIBUD9i+fRvcWYR40OCh8GAisQO1K31hAbZt38oDxVEUFeq0yM5uPXsyKtFZk1Ucc1CeevKZuvgEo98hsuvco7smu9W8niUmMqpEdrdcPwP+Ac1LZHeSuVciuy6du2tpFz4+l+dDGrP2zIGwZAwZGel4483XuCn6YNTYcTw0ZGMvzX/ZrJZiZV2EjtS8hg0Zzn+3QQ4LTCczn3HdujXYs3sn7rzjbu3+K2dnl5LPsRTCMoe1UxFWIpNDhw5hBw9xzUhKA7l23OliceS+IYfxLaGbcIz7B/Q6+h2d0J1rx8nJkWtnH2beMtOoOV8vhCX12AzXNUjNsoqc5+WN0JhFY8mEZfjmX375EedjYnHXA/czIu0Y5s2dj2unXo0BA/tpjmQrK1v8+n8/4OabbubVGd5GCbOmD709603cfvd9aMrKAXn5OVi2+C/s3r4TD9x3L1q1bo24xCRqiVlwdnLh3+dj0cL56ExzzIjho65Q740hrMpKLNX0G8r2q6pUU2VRgqK1bOeia8pF16VLN/oSC1GoL4I7q5Tks1rJP/+sRgQPHSPGjEJHmkDyc/MQunkT9u3Zhf+8+HJdfYJR7xHZ3XHPA/Cg71Nkt/TPJZrsHmYqRUuacGMZaFBadgv/+A1dO3XhYePK27yNWXvmQlgyjldefQndevTESGqVtvZ2OEpT3/rVaxFEkh47dgxsGW2bkpYKaysd15M1DrKyzN69e3DT9TdeoQlbCmGZw9qpDCvxLe7YtR1eDH7p1LkrTbUFmn/ejWsnj5HRK1euQgyLI0g5ug68UiqPQTDbNm3ApAniH6+61QthGa7dFpObVA6oTjNm0TQOwvoZuw4cwH9eZlkjOsMXLfyTp9/lvGblAQwbPpKbJGumffUZRtFn0rVb91rZfavC/7vvvkZzln8aPmoscrjpZdKXVsigDwkKySB55nOztuGCl9NqYDCvVTl7CquWLsHtt93NivaXBzcYQ1iSmCuBEfXZypZ1KvtbFRGWBHTs2LENqTQh9RnAK0usbJDC5G/xkfBoCEemGdja2kFnY81ToiOceFKMZu7dQW6EqXzubhK/KZtBdiNGj0N2Xnalsgui7MLDTmLFX4tx1533McDo8tsIjFl75kJYIqe3Z72O5jRpDh81BgEsuJpF60UuTUxFBYW0WOQRj3wO10ozDbtLEI6+AKtXLEVw82CadQdedtGrpRCWOaydirASmWwL3Yys3Bz0pOmPi0RbE4XEnXHRmpVC3C86+hIdHB24dpwRwcPhoX17cf20SwEwlc2xeiEsQ7CFXPkg4YzVacYsmsZAWNEMuf2A5pxHn3xCC/tMTk7Bay+8BEcnB5rZpBipDVqwEvXUqddqpqf6bGG0O//992IGxBXB158+DZJTIDeAFiFBSOUJVcLvuexpEnTgM/lYTp9JoGdTTLvu+iuK9FZFWKJ9S5X78m4PrstvrKpUU2Ua1tGjR7CNEWZePKl3aN9RysHQpMGoTRRqi06iOM+di0Baagoy0pKRmZ6Cdm3boW3bjmjZwrRV3kV2y5cvYpCcDn4BIYxstNKqZbdoEYQUJqGXld0yHjSCqI1N5wZR1vltzNozF8KScaz852+s37SOwRS2/OYWcHNvxvQPd2pPQSQje80UKPPWmn8vaSQHDx3AsQP7cN2Ua5iL1emyT7EEwjKXtVMZVocOH8R2luLzpQ+rPYMvyFY87OUxGlqvySQ7Kwfn6AJJ4z1ssnayMlK0NTZ2jIk0rIpyPQpz8nHjTddfketR1aZkzKJpDIQlOPzxxzys27IJzzz9H2SkpGHlsoW44677mVScrZ0KJW+hNhE1VWFd+u+zmHck103MeuddeDJ/4qlnn0RL1uVLiE/k6YgcxurxLk1c6bSPwjtvzcK4kSO06MqyVeWrIqyDBw9qlSTKVmavzliNfVZy6qZPvxTBWLpfZYQl9ebmzp8Pb1Y9mXzNFDgy0CKXp0fJj3N2dtLMgn8vXY5VK1ahR/fumHHLzbxHq5VRUabGjr06z4ns5J6ot2f9F94Mznnm+afRgqbceOb9lZWd1KucOGZ0uaVzjFl75kRYO3fuxK/zfoMDIwDTSM5neW3IRPp8JzKEX8yBkqRvRaKyp/wkUX/JosWIp59xBiu8l60TaQmEZS5rpzKsRCbz5v9Oi00wJjINRkgqlwc8be24OGvpBMuWLMWaf9agD2t13nTTjdraMTbwrU40rOrkelS1EI1ZNI2FsCSf4nf6FObN+xU9aPa7//6HGMVYf3fJVIS9hECLbf8fOu1bMWeuQ6f2jGh0YNLlXvTs3VMznQiJ2lGdtyGRnj0VhuVLljAazQ7PPf+SFuZtaJURlhxu5DoLSfgs24wJlChv/FJKSZKPJcm6bJNMe8n/Ky8RvCLCWv3PSu2ahGAWJu7P6iJuTd2pVRZqBwcrai+RDEiRyiS+JIZY+iBPHjtO31YTrfagJBWb+loYkZ3cVi2ya80L9Dp27qBVStm1aw/TI3prkamlZRd28gx9lItJvA544cVXLsPGmLVnDoQlh51Nm9Zj/bp1aMooWlt+o2hZnbp0hp+/nxYFqOMBKzAoUDvZy7yz5bxNSUpG6JatiAw/p1VRGUPfl6GZO2GZ09opDyuRycaN67Bh/Qa0YgRmX94+0cSdPl8GW4j/UJoEl8kBQqr4xJyPxQn67pvRVCtrJ4DWDGNarQirJrkeVQ3KmEXTWAirKixM9fcJrAQwe/YXuOuOe9CUIak5OXn48P2PteTMdz54WyOqjHSG5/OUKmkKbu6uSGNY/keffoirRo9hSOo4owirsnIyVSULV4SF+JYk70oWUdkmRCUEKRFhZVtFhPXV118xRNqLUXTMG6R6kpaWjgL+hkQz2dB/tXrVGuwM3YUJEyfQ1zgEhUxZ2MaAC3m2L8Oq6ztApux3iOy+/PIz3MfAC3dWexDZvf/uh1q4+7sfvaMdMMqT3Qcfv48p48az9NSlcGJj1p45ENaaNf/gOBOExVTuQhO6Ew9XQ5jAbk3i2rhhM1b8vQJ9B/TBmHGjtQT8LPphBYcmtBDQlcJowfVITkrAg7zZ21IIy5zWTnmEpcmECcLejBoeNnwYYdZT602nL55+X1olbOjzXfH3KkZy7teS2IcOG4x8+hs3b1hPbdgOEyZcfpFvRfPMKMKqy1yPqjZhYxaNIqyqUKze3y9ZvIgnUmuMnjAeKenJzLPiFQHPvYanXniSAR+dqVGdpm+NmwM1qd0796B12xYMo+7OEPeTWPjbXN4W/JZRhCUmR8mPKluZXTobkyxc0VdV9t6KSjVVRFjz5s/F0JGjWEG/UKsyIhqKF02kkmvl4tqEviI9/lywmHeVWeO66VezFJA3Q8mjcYYanmhe9ZUrV9G3i+wkGEZkl5x2QZPdC8+8gudefhZdunbCGcrIiRuGyG7Xjt1M6mylye4ENcM/qNm/8casklcbs/bMgbBeeeVFdOrajTk8LAFEsurMHDj/oOYQbXvhgiU81Rdi6vRrGChkRbJO0/J/EuITtHzIjp07styZNTatW8tE/JsthrDMae2UR1gik86UyWBWz8+nv/fokWO0wDgxFacZA4Ey4crw9rz8Aiycv4hz0QlXXzuJZc+8GLAUxSoypzCFFYCMaUYRVl3melQ1KGMWjSKsqlCs3t+/9dbreOTRJ1Bkq2MCszX+8/wr4rTC2++8hTgu9K+/+Br9BvTG8JFD8cmHn6Ftu1a4UaJ6WLvopVefv6yKfEUmwco0oZqaAw1fWdnpUyJVhQwlabx0q4iw/qYjfwwj7o4eP4L1rDDSiiV9JNl888atWs7PyNEjuPHvxOqV/7DqxVCMGjOSdSKLGEq+A6GhW/HSS69WD/xaPi2ye+zxp1DI3COR3QvPvsTARhu88+4s1g6Mw+zPZjMfpp8muw/f+5iJxG012dFShhdJau/PuhStaczaMwfCeubFpzB61Djs5AGoF+s7DuKdXjrO3bWrxSS1CWPGj2XCcF+sW7OeCdJx1L4GMWE4Cmd48BrB039HJsKvXrMKE8decvSbs0nQ3NZOeViJTGTdSKrL4aOHsGHjJlYhaU/znw/Xzjb4Nw/gehmGUMpM/Fdjx46iJjaUEZ1F2EH/q1xQa0wzirDqMtejqkEZs2gUYVWFYvX+/qVXXsCjjzyBpowe++LLr/APzV733n8nN+cxCDt7Fh9//DmuvW4KJnNCfs6E8K3bduBDXuPB7Fm8+/7b+OKzS7fzVkRYch2EXPAmFSrKtpqaAw3vqeyqhYpKNVVEWL/Om8OE05FYTbPRwcOHWLpoKpp5e+LPpctY3scVk66aoEUHLpj/B6spJDFP7kZ0Z+20jTRtCGG99cY71QO/lk+L7B5/7Cm4N2uKzz7/gsnDa3H/g3drsjvNIISPPvoM06+fqsnuE97Ouy10Jz7h/XRyE8A7776Jr774xuI0rAcfvhdDBw/Xqnn06t2X989Nxp69+zCH19SIyfqOO2+j2doDy5avYFmtdEydPAlJDB5awNSRrp27YAzNvRs3r8MtN91qERqWua2d8ghLkwkTtQdTLitWiXnwBKZfO1XzAcvaacokfLmYNpmX2f7+2wLNXHjzzTeiC3OxJKF7yqSrjVoJRhFWXeZ6VDUqRVhVIVT3f79m7SocPHIIOcyfaBXSBtFR59F/cH/05el1Ba9TX0dN45bbZqBX+y5YumIllvPerxbB/shjtJwUtJw06ZI6XxFhSVDAiy++WO7ga2MONLywMpOJVFqRuoWlSzVVRFjfffc/xMXG8g6ybDr0fTCFm51bM3esYgWQFFYgGccIOzExbQ/dzhwTVq1nqHsKw3MD/AJYndpHO/mbsonsDjCUOJeyaB3SFpGsdDFw6EBNdstXrNBkdys38F7tOmPJ8r812bUKCdCeLys7Y9aeOWhYy5Yt1iqx72Ul+iKa99w83ODZ1Jvh6zaaP2QyZZaTnYNVq9doRD5u9GiWpUrBjz//TBPUWbRv2wY+vPX87rvvtwjCMre1Ux5hFcvkPG+cSEBqepZWlknWjgv93Su49jN5s/i4MWO0AC5ZO+kkrHx9LtJpsg1gsNItN146PFQ2x4wirLrM9ahqMRuzaJSGVRWK1ft7uSTyxMkTmoO0Xdv2+PLzT2lmGUzNoRfe+e8snDkbjmcZIt6JEYQ/zZmDpm6uWoV22Rwk+VS0GEMrj7Aqqy5dW3Og4XflZme5W0tCf8u2tqzWLRVXxN9kaBURlhQg1spnsTbaydNnmFvVTstJW8yoyEMHD2Ayb5Pu0L4ddmwPZYCFD82j7Vj6KAGenp5a3UeJVjNlE9kdP3Fci4Rr364DPvvkIwyl6UVk99bbbyKM+WIv8KDQkRj8wAspPbm59+vXX6tdWVZ2xqw9cyAs8YFKkmpaWgrLaB1iftUh9OjRS0uViAg/S8KagqP00S1dtozVFjoz52w6iyyHYxdDrlu3DEG37j01/0rp6FZzNQma49opDyuDTCTFIpKJ9Keo3Useln9AABbxFm+pQjL1mmvQqlVLbe0E+DdHSMsW2kW6cnVP2TJhFc0zowhLOtdVrkdVi7m2i6aq99f276vKM6rt+82h/1+shCDlU3y4IUfT9i+19ApZOcDRpQlDuSPprL4FzbhBl9csBZ/K8rDku6Qm3S7WnROTqAOvG5HE4VyWYJKN3poBF3JVRy9ukh1Ys86c2hJeRRPLyEFflsaJioxkealmjJTL1WQXcz5CM4PJn5XXzHHtGTZHGdu0adOuGLbIafuOUJzjJpnCeoGpPLE3Z+3LJNa+lJsAvDhPW7HItJQIasl71vrQhOjI6NGyzRjCMic5N+RYqsLKIJNw4i9BMYJ9DteO3IZhZW3FoRcxB6uPdhisbjOKsOoy16OqAZrjoik9ZkvZkKvCubK/l9PSJtb3kii5ySxeHMyKG9t5KspgVexOnTpUehGbpeBTFWEJPqJthYWFsQpJMpMbW2qBG3JKl0rgvRnMIQmPps67qkquIruNG9drsrt66lSt6kVo6DatOGxnRsiVLVZc+n3muPaqIqxiOaVTTmdxgYRly8CTk4yMlMtQ5W450YDzGZ3WlIcukWFprar0t1e1CVeF+7/p743BSmRy5kwYUpnQLVqVC/2/20NDuZYuoA/vK2vBPMearB2jCKsucz2qEqw5Lpp/G2FVJaPK/r4xEVZtcLDEvua49owhrLrA2phNuC5+pzG8oyGxMoqw6jLXoyqBmeOiUYRVldQu/b0iLOOxMrcnzXHtKcIyt1kCLUl/4cKFkHvnrrvuOpMO0CjCqstcj6q+zhwXjSKsqqSmCMt4hMz3SXNce4qwzG++mD1h1WWuR1Xwm+OiUYRVldQUYRmPkPk+aY5rTxGW+c0Xsyesusz1qAp+c1w0irCqkpoiLOMRMt8nzXHtKcIyv/li9oRVl7keVcFvjotGEVZVUlOEZTxC5vukOa49RVjmN1/MnrDKQlabXI+q4DcsmqqeK+/v05hNXbZmXEXvSWSehiR71rTJzZ+lKyfU9D2NrZ8h6MJSvkucxuI8Vg2ozdqrb/wqysOqq981bMJ19b5/w3vMNuiiLPi1yfWoSpA1XTQpvMFy9erVWi2x8eMrL6S4fv165tIkYsCAAVph05o0RVjlo6YIqyazyTz61HTtmWL0irBMgXL1fsNiCKt6n2Wap9977z3IDbN33nknvv/++0p/9OOPP9auuRBiW8F6a6rVLwJSY0wuWXTjFQPffvtt/f5YmbfLZYxff/21djh54oknTPrblvxjUspK6jPec889vO9sjEk/5b777tOStWWdBrC0jyW3lStX4ocffsBQVpSXm7ZN2QS/UCbrCp5yYWVjaEaFtdfVh0r9r5S0VF6mZgPPCsrD1PS3RrPApWxOotpXdVKUCgZevItFxrN3717WIetR059V/YxAoCFJoyHJ0ghozPaRhiSNhiTLuhZIQ5JGQ5JlXeNoeJ/JCCuKdaXmyG2uLJ2SxcKTmaxN16ljZ3Th5Wtt2lS/plRpQNLT00t8V3Iyc3d3rxIvqd4tRXQfeOAB7VZa1eoPAcF58+bNmvZblbm2PkYhlziKCfh9XqshZaZUqxyBSNYglELCzXionM3rZEzdVvGGALGSyNXpsk4tuYmGKuWJhIT9/f1N+inh4eF45plntMP5l19+adLfrq8fMxlhzf/hWxyb+x28s1JhpdPBmrdOntU54ACv9J7Bq6pvvPF27Rt1/LvqNsm6lsKYw4YNw4YNG4zqLlW9u3XrxtpjttpNpcaQnFEvVg9dgUBDE0ZDE6alTYmGJoyGJsy6kpc5EEZDEmZd4Vj6PSYjrEdn3oIBEQfRXJfNWr1FyOVttblFNtiRCyIE8PEAACAASURBVCS07oyx186kn6EvTwPNGH1nUy3iEvPFN998g1mzZuGFF14wGqdJvCpi+fLl2sn76aefNrqfetB4BMzBJNeQJknjkTKfJ83BJNeQJsm6koQ5mOQa0iRZVzianLBOHz+Kt+67DTOsMmBVlEe60vE/gIOVDvtynbGcN9f6tQvC2fAMiC/qtttup7M10OjvlTuVzp07h927eQNpr15G91vCO46u4R0tcl/SiRMnjO6nHjQeAXMgC3MgTeMRa/gnzYEszIE0aysJcyALcyDN2uJocsKa+9WXiJj3HfpYZ5GoCkoIK6/QCvvybXGAboXnnuzMe1Mc8Pv8VAwddRsmTprC8vPWVX7r/v37taAJCU8XU0J1Wyde0Xz06FHIdROmLuRY3bFa4vPmYo5raLOkpcjOXMxxDW2WrAt5mYM5zhzMknWBpeEdJjEJPn79NAyMOwFPXY5mDpRGox+is21wzMcR7a72wQ1TAhCflI+5Cy4gLrk1XnzpP7zDpurEXkM4+1133YXvvvuu2tioEPdqQ1atDuZCFOZCnNUCrwEeNheiMBfirKkIzIkozIE4a4pj2X71TlgneK34Zw/cjWttM0hRxebAYsKywuksW2zzKsQTz/ZBp/Y22LQ7DYdOB6JDlykYOWKEUX6s6oSzlweaRBjK1ekqxL2uptSl95iTKc4cTJN1j3Ddv9GcTHHmYJqsKcLmZIozB9NkTXE0OWHN+ewTxCz4Eb2ss0uZA3XQF1njVIENNrha4aMPBsDPPws/z09BYmZ/3HvvIxg0aJAW1jphwgTtH4nmK9tqEs5eHnAqxL2uptPl7zEnkjAn8qwftOvmreZEEuZEntVF15xIwpzIs7o4mpywHrp2CoYnnUEzXe5FYyBD1xkhqNNZY0OaHqf9HPHA423QOsQOc+cnIj6jB26//Q506NChZKx2dnaYOHFiCXkFBhYHZBjC2YcPHw4pt1TTpkLca4pc5f3MzQxnLubJ+kG79m81NzOcuZgna4KsOZnhzMk8WRMsS/epV5Pgkb17MPuR+zDVNvMycyBoDrTRFeJQfiFWFTjiyVc6oFcXD3wy+yy8Aq+hhvUQ9u3bp5VN+vvvv7F9+/bLvrNfv34agUnAxZ9//om3334bL774Yq2wUCHutYKv3M7mRhDmRqB1j3jt3mhuBGFuBGosuuZIEOZEoMbiWN5z9UpYP3z4PpIX/4rupc2B1K6oY1HD0iMF1vg22xkvvNkGQ/o0wUdfRMDR8yrMnHkXnJ2dS8YbFRWlkZeBwHJzmbxVqu3atQu9e/euDQ5YvHgxpk6dCiHDsgRZqxf/SzubownOnEyU5jgtzNEEZ04mSmNlZo4mOHMyURqLo8kJ6/4pEzE2NQLuWnRgcRNzIOi/koj1ozk6bLK3xdgZfrhpeiD+WpqCvceD8e5bH1b4TVIp3kBeUtVi0aJFaN++fW0wKOnbtGlTreimnOxqWsW9TgbSCF5ijuRgjiRqTqI2R3IwRxKtSmbmSA7mSKJV4WhSwjqwYzt+eOphTLGR6MD8kuhAGYR1oS309nlYl2yDQ838EdLeCZ4e+YhJzMfAIbdgxo131+Rbat1HfGEbN26EmEbGjh1b6/f9G14QFRWD9z58C/uPbIavVytcfdV0TBg/Ab/++ktJ/cD+/fvCyckF4otsqJaSckEbg1SNl4jQV199VTuc/LZgPnYdWAMU2uGJh1/EqJEj4ejo2FDDrPffzcrKxvoN6/HR529zIeahT7fRuGHa9drdcK+99pomo08//RRZWRksV9a03sdT0Q/k5eVpY9ixY1dJXcFbb52Jv1f8jcXLFyAu4Qy6dRyC555+iYdLP5OPs6ioiMUGTuOxp+5Hem4U2rUYhJk3z8SIEcPxyCOPIC4uTqsfaGNjxShkX5OPr/QPxsfHIjs7V6sr6Ovrq8l37dp1+HnezzgdHgp3xxB89vHXaN26RYOO05gfrzeT4LfvvoPM5fPRxUqShQtLCEtHVcua/2Ta5GOH3hfpfYahTctgZKQlwd7JlZfp3Qwfbx9jxl7nz4jPRYp9yglJNjbVqkZgEROut22bi+umOCM+Ogt/r4nHtt0x6NFzIHr27IXjx48jnteLvPCfF9Grdx8mg1tV/dI6fkI2v9defgkR0dFo3aYt315E3+hSeDTRY/QgL0yY6I8Va2NRoO+JGTMfgCGop46HYRavE+vBLz/Pho3VXkwY7YcVy6OxZmsCktOs6BeeTFO9FU6dPIFAFmp9/a23G+SQodfrsXfPbszi73v5+WkWlH379mDf3lAM7O2HiaO84N3cGYv+ysSAgTfjWtYRNXWTMX5GQjpzejFeeLojViyJxN8bE7H3YAzrmt7AIssh2k0QibExWEArkL29g6mHqP1eVlYmbuAlpd4BzbUCC2fPhtEq9Tt6dw/AxGHNMHZSc7zzwTG0a38dHnnssQYZY3V+tN4I6+7xYzAp+zyalIoOlIFZkayEwLK4cR1wDkCLG+7EjbferlXTtrGx46muSXXGX6fPfvHFF9rpSByUUpvw39oKCwuRmJSI49y4MlLTcP58FKLPR8LJrQkCW7RGUPNAdG7THk14Weavv8xBVPjfuOlGGwR7O/B5HQ4dScGZ8BzkFABN3XU4cSwH8ekBuPeBZ9ChfUeTwlpYWIDZ//sS4cfXoFsXPfTckPNyi+DlboUeDPTx97eDjase8/+4gNNnW+DmGQ9rm82pc2EIiwhHePgZxPCmARdHF7QIbglHV2e0aNFSw8CJtw40BAGXBVBO+5ncmCKiIrUNKTs9k2XOwpCRnQFfRtSGhLRGy6BgtAlpiQh+069zPkerkDDcOL0ZCtKtKN887DuUjIQUPezsdVyjehw4ZI3gdiN5m8HDWm1PU7bjJ47h66/ehbfrebTr4IALKUWw5xBaBzugSyd3uLgVISIhF3Pn5SMgaAJmUPNKYz7l4VPHNQwiz55GFuetv19zrcSbC+dt+7bteKWRZ5W3hOfn5+M8Sebw0cMoyivAmbDT1OZiSJDNEdKqLYL8AtCtQyctR/Ttt16Ho+0u1iGlhpdhRY0d2Lk7HpFxhTyV6+DTTEcrQyYK7Dvh/fc+MjmOeXnUqp59Eo6FxzF4iDNiE7n5FhYhyNcafXt7c68F9E56fPBBLPKL+uE/L70CcbkcOHYE4Vzz4WGnkMBDnq+3P1q1bA2dnQ0684YNPx/fctOMTDFH6oWw9m7ZgjnPPYZJtqJdXUoWlg/SfFhUs6x5yp2b54Kb3ngfQ0eONouFv27dOu2iM8kB28Jv+Le1o0eOYMmyxTh8MgzWNg7wtLGBq3UBdPpsZMTEQE8zR0pWHuJJaC4+3gjq1AXJuTou7p0YNsAak0YGMR3BAW6ulC83PV0+EbSxx8mIQrz94Vk88OA76N9/gElhFe3q8ScexeB+SZg02h1N7DgoK2r83FByCnWIidZh2554zPkjEo7OHbmpByE18ixizpyBI4N7fGwZ0erhDufA5rB1dkOe3g5J9MGm0FzV1NUe4zh3R4wYiSa8nNLULY3XVqxfvw6r1q3BhfRcuNPk2YzRt3ZWecjPTEVmZBQKklMQn69Hlr09/Fq1gltgC5JxBLIzj+DWaUEY2MsbfgFFcKDZQ8fNDHprpOfZ4q/Vydi60xOffPyZybWs7XQnzP7yebz4VAu0C6Kzu4ApMUzDLORhIzVdh+M8AC1dF4mN2wvQuUNfeNiTwI4cQkZcPLytrYiDPax8fOBC7azIyhHphTZI5EZcWJCDzm1bYspVV6NT584l4hLCD926Fb//uQDRCam8tdwd3tyfnGzyoM/PRgqv6bDmgTouV49E/rlPcBCCu/ZA2PlkHDy4FvfeGoiRA/hnLUEC03N6EUdOsyI7J+w8lI0nXziF9es2mhzHrKwsXr45HJ99wCjsjtTwcrMA4qjn3M/KswLPYlgTGo7vfo1Gj+6jEezTBOcO7EV8RCS8iLWPvRUKaSp2DwmGlY0jMgvskMAdPT0tGYG+Hrh+6vXoP3CgSad9vRDW7LfeQP6qhejM6EBOs0vmQK3KBYszcVHlcrOYV+SF+z/5HAN79jGqqkV9IiN2Xmr58OMkl8oXYoNev34Dfvr1J5wK3wYXu+b4/ONvWCi3VX0Oo8HePWfuz/iZN/MOGjIcN95yK9zyspCyazUK4qO5+PKReyER2efOwio9BYUE6oLOHmfz7RCZmY8sfSFi9I6IK8xHi3b21LZaYWA3bzR1offSJgcHwtIw++s8PPjwq+jTx7SXZcqJ8dmnXyORHsGkUS7wZvRpQZ4dzsZlcYM6zY2ESzDDFs3pz3GBHp6OdmjpoEcALQNOrHtZSMK1pTbl6N8c1g6OKHJwQJNuQ+DcsTdCd+/FN19+Sh9sWzz19HNoEWI6H8BZyuKjD99D2LHjuO+hxzCgdy9kHt2NtAOboaOPrjAnG9k8JedT47Dmhp/F2jLRRZRZjhUSsvPAMtSIot9O75KPESO9cMPU1mjh4wQbOx5IqK0tW5PBGpsd8f6Hr9PyYVoNa/eu/fjyi9fwwL126NaqCWwLqGVlkFQOxGPeb2cQdoIHCWtb+Fllw4nRW4HOtmhhm4emRblUbKygb+IOR8rCXkq7seCAjXcA3PuMQaqdM+b/Oodazzrcdt/9uJU+JzHtvTHrdSz55Vc88tTzuPqaqcg5fQRJ25ZCxw2fBU6RFRuNnLAw2HJN5BO3WF6LdDrXFjEZOcjl4Tui0AVJ+kz06dcE99zZER2au8HRvgCZdIds3Z+K994rwsp/Fpgcx9zcPEwcfz1vsLDienSDU6ETsnJtcCQiBd9+fxR7dqXD09oZwdYZsKMi4e/igNb2+fApyiGv6ZFv7wyHli3h5MN7vKypYnDtNBs0BfYtO+DPhX/gq0/ex3W334aXnn/ZZPtWvRDWLWOH4/rcBLiWMQeSqchXFLmTA85kWSOyTQ+Mf/BRDOjV12QfXN4P5ebmYDpD2j39/Ol36cnK72eZlPw7enbz1+y8E6YEYtb7R9Cm7VQ8+vgTDU6udQmWLNj/++kHLP+/b9GzKJtFhyfxiJGH2M3rYZUYBftCax4zrFBkw4MGzUXQ2VJ7YpQnn4E1TWxW3BC4EbJ2CY7k5mNlItMVbGzh5qvjid4NKTz5x0RkwtYhhAv3I/Ts0b0uh1/lu+T7XvzPK9i6cTFcPfIQGOyGjMRMJIQXIDs5H/3pxxrmagN3KzsUWLEwMzc9nZxcqElRt+QJPZ+aYiF0efx2/nGBLg851vZw6TMAzTv2xOGtW7Do0Ak07TcEjz7zAtq0blPlmGr7wOkzp/HJe7OQvH0zpnZthy6DBiP66F6k7wqFQ2Eu5cHgFroKi+woM16YqtNTRhKnS82riKZ4HQ8bNnobpOjzsDG9ANvpv3L0sIVXsA1cPJ0RGZ6K9GQ7DBx6Nd6Z9abJrR/79h9ggMATyM85B78gZ7i7OlDjTUFqbBHcC/Ix3tMKnRhdXMSPLOAeY6WnOsNC2jRoUgujOY57jI5mX10B5cc/zbUuhN6zOXwHj2D+px2vFFqGfXDEuJl3IizsDPbSpzM9yBNjSGCRZ48iYfVKbu4ZsNUX+500HGXuc57b6LkarHJEESWW9rArtKeZOR/baHlYFkd+pNbdLLAIAa29aE6+gPioXHj4dMPSJYtMjqOYNydNuRZpiYfgE+SA4KCmiD6VgKQoliDnupzMUIEBTnY0eNkiz1rmPbEkfHp+d4Hmu+GfCY4y99ny+d1ZNq7wGjMBgSHtsOrXn7EwOhl9p9+EN141zTypc8Jav2EtfnjpadzEyuwOuuLK7IZWVMRVlJcN185d8E9cNgrad+HljY+gTav6X+QVbRLi43jq6cdhny92XifEJRXbeQN9rNGvT7GdFy563pkVQ59MH7z08mvaqWw/bdwRMdE4d+akZuf18fJDa/kObhBdaCprSDtvdTbEZUuXYsG3/0OXC5HozxNhXl4O8pgj50AiKiLxiBlG9rri7LniJuQkwTNWXLXiEyrk/9FR1tac5IVwQDJJLiFHj0xymsRY6Gn7PlSQAc8Bg/DB5z9VZ3i1fvb1N55F2NaNCErNRlNZjDSP2XCcHg5W8LLV8YTOlIsialK8m01HIrbWy8fSKsBv0tNPIf+RlAxylXbeInXDlqfuXG72hQV6uNO/E2fvhgUpBRg48x48+MSTtR5zVS/46pOPsfXHb3C9hw18clORwjlsTVOYvbUd8nkSpnSK5XNRZlJw2opmL0NKSSGv9RErhzVlptPZUEN2QEJ+EZIpswLZkGkGvcANObyJA1oNHo5XX3mvqiHV6d8/8+jtSNi2BV1sXMixBZrlw5kc7EWZeZB8rEENkn9WxI3WmkIRn5tezLzCKdpXa1O2OJWGf6aZp0l0OSQ2O+5BdnYO2FHkhLVwRW5SAu7xc0bb3GTE03xMZocziSifWiWPKRqOMu/lrfI+mftW/G0d54usjUL+H2se3qxpZsvXM/CIcywxq5B7hQ6c9si1t8OOvBR0nTLN5Di+9trTOPTXH+jv0BR21LYIJRx48PR0sqbplFuVVSYVSFmzdpz3VhpORZwT/FcNR/lubd5fnPvixrGlxSKTxMbTHLwYUXrc3gM/xOfgiVnvYdLkyXU6D8p7WZ0T1puvv4z81YvR3zqHmx4nkZCU9tH8fM4yOzqqrfsNxD+JOWjSuiOv4n6u3j+ysh8QH8fwEUPw6Xvt0afz5Xbe7PxiO+/a0Ah880skunUdhZb+Hgg/uA+x58LLtfNm0c4bz29NEzuvjzumXzMdA1kT0Vzb9Bk3ICj6LAZaJcJDZidnq5bbbWTTymzxH0MfA7HJrdJy5pXJzsheRPMk+nNmIf7afczIN9fNY917tMM0BzsMcuBmJeZpDkjmovCSYVPjHl28mct4ZYcyshU/yv+yK8SBLHsc8GmNHxctN7J3zR+77dqr0C3uNLo7cePIkyt4LuFvzFuLv1XkLER26TBCHtPoWS795haMrTR7/UHz4f59pr0rbkrvDpjpbI0Anvp5Jri4cXI2UXglRCRfLTLkf1VbZiSZZM7J/ybYYKKjDYa5ZwI5YvasPo467m96gmg4IAj+1tpBp3ju8/yK43lO+ITmQ1Pj2JNz/wma+dra8SBKIi12yJBkZRFos/3iIYwLoIiH1GrjKO4dhwJsSHXBcV7Cu+CX+cZMv1o9U6eEJf6Ch++9C13D9qKdjgEXFzcHGaGAVcjTu2v7zoj0aYU4dz/05OltIM0ZDdlkzOPGTMdzz+kwqIcbnGnnzaad92hUKu28R7Brx+V2Xj9OgDal7bx0rDrQmV1i53Vyop13MhwowCV/LqLD8x1MnXkrXnnxVbM0JXbt3wW3coF1d0jjCYseWY18ZCrXvmkLgO+z4f9m0Ge5zqcdPlpQ/xt66ZHfeuuNGBJ7Ei3zU4u1JdEGq8PIlcCgETU3dmv6alPznPEDnftLQg/WHrgq3nD1gK64k8EwbnZyQnbkVxVrhHXRDPgINYTZumGzb1vMmfNbXbza6Hc8Oe0qjIw/ARcGghRcDNKqO5mRqTTtOR+PJlnhDReauBwTGR3XhDjSIlSHOMrct+X7kmhx+DO4p8lxnMnD6NTwvWhqQ39UneMoc9+Gfrk0xGV74i2qwQe3HzJaxjV9sE4J68iRw/jhw3fQ/ARLJdkWafGBhmZXUEhTUQFa3nIXltEeHcxSSqOYnOvt5V3TsddJPzHviZ03OW5/sZ03mHbek8V23nzaeSfRzjuQdl6r6th5rV1o5x2PoJad8A+DNhZEJKLXtBvx1utvVxlWWycfVY2XDBoyECMK8zDYPg2uPM7miyJ8MVWq+ERW+0ZrCZJ5itsZ1BXvzFlY+xdW4w33P3AXuocfQqusC6SW2n9PaUxkb7MlEVvZ6XEq3xl/0cy0aMvldS+rMVSjH712cH9M4YGwDWt06hntlc+NvbSGW1uZaYdL/nPG0QP7Q7rif7O/N3psdfHgCzOnoW/4AXiIibm2H8MBlZYZ3a7g1oR0qv0vxOlwl7szejilANnWyBU/7UXrQl3NfRu+KIaEtaHTYJPj+MD9d2L40S3w5UcX1DGOMvftxUfoWIg9We743doBWzdvqwvxV/qOOiWsEyeO4sd33kDQqQPoxPDOgiKZ9mIJpMHTwwPOTBK2p/Yxb+1m3DnzBnRsd6kie71/aQU/ID6Og0sWoD9tsfVh5/WmnfcE3/1tTCae+O8HmDxlSkN9arm/+82P/4eVv89B28QwOmAZBaStVPpn6OMoFHuR2MtqqZHYcXYfzrNH1phr8eRrrLBgwvbp17ORt2oJOl04AydqjmIKrE0rojlJ+NyGpiArxlLlMQjlFMOFl2cUoud1M+mneKM2rzeq7+tvvIK9C3/GVS7W1Pad6JfJl5guBiDw+2SDFidELZqYBrP4fYc9WsJ+/DV47L4HavG26nf9+PWX4PgPo4ztcpFXy7lXbKujHsx5LMFCTCZiWgIQykjIjTZe0KUlYjrz8Lo6MrKQ815PLAvoyuA5hK7M2uEoX27P396c4wLH2x4wOY6fMv8w56fZGOKYRf9dNez8FYisiMQnRR9s6Lu24rzPIpYHslOwMNMGtz/5Eu7lLRv13eqUsHIYSnvvTddhWNJZtCFZiVNSnHhF+Qw5HTwaeX1GYn9qLhxoNrt+6jVmUQJHfBxi521fj3ZeiJ03xRnH23TB7yaw81Z30mzcthl//PwDYlhNoFlBJlo7SsiwDozuBl0JsBOnxhWt2AV9qZX9/xd5Tlw83EjXMiy526Mv4FomiZuyhe7ehVUfvYPOUUfRjKqeONINQSQVj/3KbynWOpigy7MXXfNIIT5h9H9GMg8t39MPQ6dOw/XTbzSJxSAhMQG/L/gNGxctgG1iDAKZh9SSByN3srEUv3KmO0ZiO6/k5splpvmH+KESUZhE1eZwQAeMe+pFhsz3MaXIsOiXn3Dg01kYxbSIPBKnFuxyxcdUPf9k0HmSVE2Z5XAexxCf09n5SLJxhm/3npjGKMG4+Dgs/P4b6CPDEWBXgLaMYPbkc7SiwZUWcrkZvbo4yu8KP8iYbXnAmctk+tu+/tnkOG7duR1z7rsNMzx0DBKir62GOMrcl/C5dAZjFpDDEzj3T2bl4Hw+o0+DW2DaXfdiGq1Upmh1SlixzGX67ouPkbZyAca7itNdTn7WcKLZ4px3ELY1CYRXq5aYMeM2hLCagGSLN3QTH8fUc9yo69nOm0A775s0Px4wgZ23JphKfb39B/YwL2k9A03OMLT/DFKZh+LByekikWOlyUnb8y/5grQFXY5viK5AzclrQzk3Y8WBh559Hl27mzYPS5Inv/vic+xcvwZZmTShkTztaB8pvQEafG2G2aj5cS4SW2ks89lXEkdFSwv0D4QPy930YZ3E4cNGwMfHz6TmXqlGEhcXg42bNmBn6A7ERUchktVIZElRb6DZq4x2YITMZEPLow3Lin0deajsO2I07nnkUdZgdKrJlKpxn0MHmIf13n+RGBVBK40WIkPz0+WvM0ZmEvaQSUFfoMDc+A0hIa1opm+JkaNGonu3XnBgTp20zMwMbGIax7q1G3CBVS5OMfJXIrn9CKZ9WW3VCBzlndkkOytqdLZcP/7tOmLWx5+aHMcMVv944fFHEXv6hGYS1NNq4ijJ/KWaMTjK47kk3hjKQhJY2rDiR1NfP4waPQJDGIfgRMuMqVqdEpYMWk5+6374Ft1Skxgemos0LvJk5i+cYqa0V4++uOvu+9GxUydTfV+VvyM+jhFi56UZoL7svKyNgr20886nnXeLCey8VX60ekAhoBBQCFggAnVOWOEsrjl37i9YtGwhOjRpAjdndxQxmWnUuAnoyqTcVi3Mq1KE+Diyf/oKQxwyqTbXXuMra+fNvmjn/YM122576mXcd8edFjhN1JAVAgoBhUDDI/D/7d2xapNRFMDxq6ni4AM4iYPoZMgLtOgecBADQXB1Emf3vIgP1HaU+gBOPkFB8KYQEKWQnhMP97O/zjncm98N/MmX9MvBg7V7StsfWTw9P2sP7t1vL+bzdqe/NT4qvonmPrzbzzi+fHjf3vUbal4e8Drvj/58L7bXeS+P2t3HT66u8759/WaIy6D7uHgMAQIERhP4Z8Ea7Ylet5/tZxyfP31s3799Pdh13n4nl/bs6fN+S5ZH/Xr5y3Zy/Kr/gvLDqZDYJwECBIYUuPXBGvJUbIoAAQIE/hIQLC8KAgQIEJiEgGBN4phskgABAgQEy2uAAAECBCYhIFiTOCabJECAAAHB8hogQIAAgUkICNYkjskmCRAgQECwvAYIECBAYBICghU4ps1m05bLZVssFoFpIwQIECAQERCsgNp6ve6/9Pqzzfstp4QrAGiEAAECAQHBCqDtgrUbFa4AohECBAjcUKA0WKvV6obbG/Phs9ns6h3Wn3/CNeZ52RUBAv+HgGAFzvG6YHnHFcA0QoAAgT0FBGtPqN8fJlgBNCMECBBICghWANAlwQCaEQIECCQFSoOV3Osw4750McxR2AgBArdIQLACh+1r7QE0IwQIEEgKCFYA0D8OB9CMECBAICkgWElA4wQIECBQIyBYNc5WIUCAAIGkgGAlAY0TIECAQI2AYNU4W4UAAQIEkgKClQQ0ToAAAQI1AoJV42wVAgQIEEgKCFYS0DgBAgQI1AgIVo2zVQgQIEAgKSBYSUDjBAgQIFAjIFg1zlYhQIAAgaSAYCUBjRMgQIBAjYBg1ThbhQABAgSSAoKVBDROgAABAjUCglXjbBUCBAgQSAoIVhLQOAECBAjUCAhWjbNVCBAgQCApIFhJQOMECBAgUCMgWDXOViFAgACBpIBgJQGNEyBAgECNgGDVOFuFAAECBJICgpUENE6AAAECNQKCVeNsFQIECBBICghWEtA4AQIECNQICFaNs1UIECBAICkgWElA4wQIECBQIyBYNc5WIUCAAIGkgGAlAY0TIECAQI2Ah3VkRAAAACdJREFUYNU4W4UAAQIEkgKClQQ0ToAAAQI1AoJV42wVAgQIEEgK/ALZ35sP4/9Hn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0" name="AutoShape 14" descr="data:image/png;base64,iVBORw0KGgoAAAANSUhEUgAAARcAAAC+CAYAAAAft0tGAAAAAXNSR0IArs4c6QAAIABJREFUeF7tXQlgXGXVvdkmyWTvXii0hVK2UstaKKIo+14UUBZZxAIiIosIIoq4IKgIyCYgiAr4IxXKpgKCyCqbRbYKlEIXuqXZk5nMTJL5z/kmd/rl65tkliRNmvdhTTLz1u+9d95dzj03L44h/vBnwJ8Bfwb6eQbyfHDp5xn1N+fPgD8DZgZ8cPFvBH8G/BkYkBnwwWVAptXfqD8D/gz44OLfA/4M+DMwIDPgg8uATKu/UX8G/BnwwcW/B/wZ8GdgQGbAB5cBmVZ/o/4M+DPgg4t/D/gz4M/AgMyADy4DMq3+Rv0Z8GdgQMCFpF/+l4f/zMDfeXn8vUvi+BHvBMEmL18kP7mEWayrE19g5BcUYG1+wPW6sHCBf6X8GfBnYJjNwICAC+BDOoEgeZIP/MgzQEOAIdZ04Wc+gQXf8WODOcnBJbuwDNbrhqY4wCWxKtdRkBpms+wfrj8DI3AG+hVc4l1hCbe2SFFxkRQGys10dkRbYakAaGCNFAZKJRIK47MWWCclZjl+F+toN8sWFZZIYXEZvis1QNIZC8HSKZACrNvVETXLFBQFE1YNTKCewDQCr55/yv4MDOEZyBlcjFUB66Mz1iZ1K96W1qZlIoVBGTthugSKg1K39mPJ62qXgsJyqakZJ80t9dIZxj9jvQAs4l0Si7VLV1fCJSoIjpWKqnESDTdLuKURYCJSXTVWGptqsQ+RcVM+JUWlVdhpISwaWDL0s3AAPtAM4bvMP7QROQM5gQstCDo9sUij1K54VzpDtVIMyyMAC6WomNZHYhTkJYADqIN/HeZnHuIt8S6gRfeIxfg5vu2KSmdHHgCnLRGD6WyVSFehFEmnRGKdUlJcLIGKLaR6wnYSIMhgGLcL7lSe+LGZEXkX+yc9JGcgJ3Dp6gxLqLlWmuuXS16sScrLqqW4tMycaGcXg7UdJnKi1k0XLQwEaenq5DGqi0GLg58L4iwF+Qn1h3gXgCI/Ydl0dcBtgmUTicYM4HSE6iXSmSfBUVOkauxkuFUI+GKUVU/EtghePYI4Q3LS/YMavBlobGiUNStXSjgcSu60sb5O1q1daf4eM24zqR41WiZM3FwmbD5x8A5sBOwpa3BpWfeBtDYsk472FjNN5ZUAlmAlQANWCYCDgdg8AEYSQLozRXl0o/A5wrSwaPIQ+GWQthDhWqzT/V8egImoE4d1k8/vATQEHIJUuL0JcZ06WDVxiQKoOEpLymTM1L1gLdUkXCXfRxoBt27vp7h0ycfy6PzfSu3yt2SrCUVSNW6yTJ86QQJlo8yK0bZ685N/v/32u7LwzcUyY/Zc+fTnDpaSYKl0xKJSWV0DKxx+uT+ymoGswWXJ249JUbQBsZSAFJbwIpRKsLzCxE4MSFgPeD7BAoOAArzoORgzsQfRx8RRkDfCj25jJrlEfj6DuxFpbm4CsDXAQoLl0tUhxeXjpWzC9hKs3MxYQT6+ZHU/DLuV1q1dK2+/sTBpiaxZ+aFMqgnL/MdelmMOmy37ztlVioIJ9zkWakqeXyeSCgWBiuR3/GLph+/KlTc+JFtvMVrGbrGT2U6sdIZZZ6edZ8u2O+4w7OZnYx5wVuBirBb8k3CTxJHJyUNmqKioTEqD/FkoHXR5SE8hUGAwsRynlcEnvvszPWnjNplUtQUy3QBjwIhujvU3t1mQXyjRSFRaWmoljmwUR3tbs0jFRJm8wwGSnx/wnaONeVcNwr6feeJxAygEE46dpxdLTXmJsURqSjrk13f+1Xz+nQvO6AEqemhe4LJq9Wr54dW/k+sv/4qUVE8y661c9Ym8+vLLsmR1zFg2HPsfdrRU11QPwlkO711kDS5rPnpFigvwoCNwSxelIBA0AFNSEpTCQmRyuk0UujVJIU0Ag02uiyNjZL5PJJeTo9vbSQCTYg7Ax3Be8HcBLBMGgENtjQCZBiyDtDVjMvnFssX2+yOdDffMD+4O7zszxdFHcZ1vv+6KJKDM+tQuySXVMiFwPPfa+8Z6ufGnZ+PeSLjutFQ4aMm0N65IfqaWzV9fWCsPzb/DrMPPdHv6+7rmcNKFOuf7tyNeM26TnOP+OqmswAXhWqlb/oaEahdJXlEgAQI0PsBPIbuWIFMMXzW/sBhWRsJFYdzEuEzdKWiS5fg/Q5ZjPLf7P24rbjgsTDPD4umO3ZjArzGHwN6FKxRFgC4aDRtwQZTHkPPoIo3a6tNSVrk5tuIHdvvrJtlY22lrbZNwqC25ez7MDNBe94NTjEViD9fl+d/StXL+pbfLtVfOkx232doAjIKLgk2s+RMpwr1CK4Xj57+6zfw8/6wvbXDKtqXzu/tfgvVygnGT1IJiYHjqtG0BOGOlrDyR1BjpIytwIRB0IP289M2/IkUcQgCsAoFZppYTmZs4Ps0rKAbIlABsEJMB4BQUwEoB2DAFrYOAw6CurqeBW36fDOIa0Ck0mSQ7c9TVGZVIpA0QEk3GZcKRJqSod5HRW/Bt5oPLcLy5aZm8+MzT8s4bz5lg7M4zp8nYsdWy8P2IOZ3xm21trItbr/3uBqdnWy4KLpeef6yJu9jgwhVjLSslvzhhyXAQYM48/2ey55x95bRj9zJWi7uOLnvtb+4zLhJdsorY/0ywmMdYW9uYDAz7MZosNXRpdXTgQV7xzguIeaxElqgiYZnQ4uhOMTPdzMBq3KSHYZLmM9AbMICjgwxdZpfM9wAfr9HZnWruAOeFgNIJbkwcKXBDuuvORuVj23SLwmFYMWUTZNL0z0kgOGY4Plsj+pg1w8NA6owZO8iYylLzgHdFEm4NwYDuzpXX3i8XXXqFHLr3hm6JggLXOeyrv5aTTz1Zjj9gC2O12GDhgktDe6GJt3z91INk+gTwtCo2SwKQWjw8Bm7jkBN/KtOnbymXnnOUbIYUtu12cbsrlr4nby5ukJai7WTHWfvIvgceNCKva1aWi5lkcE7a8TCHaz+UhjXvSXFJkQSKyqWL/JQ4CHFI9bCuqAtuTWcHArPKYYFVYw8FH3PzIBPEQeDg77RKCEjK3s3jdrmc8acAcd1gxvhKJ8oDorCm4oU1MmHaPlJes+WIvKDD8aSZ8bnvrl+bQz94n6kyccKEZLxDwaUz0iwlY7YzsRC6JbRqUrlGCiLnfO9ms00GaBVczIusO/ai27ZB6947LjcBYS5DoCDI2OOdDz407tZdv/6mTN56h2TshmDG7dDVMvtA3I/jhbdWmYzTkcedNOLS2lmDS2LC49KybrGsff8fUogsUbzbCikqKYG7k7BICC5mSSXGdaelESFJfN5d8cygLAGpyxQoJgCke9HktTX4hP/L77ZYorFWiXXiRsB+u2DR0MiZAKslOHpqcv897gz/jyE3A2+89pos+P2PjftzwP6f3yCzY4OLxkc0ZXzhZdfJ9NFrkuekbpGCAt2Xvz21UP52z/eSy7hxFwWFPz25XP794jOeAWB70rjND5fXGatl/OgEgChwcVsEQVr1xZVbJN2uR//6pAQnHybHnHTakJv/gTygnMCF0ZC2huXS8N7zINQtl+CYUdKJh70wAHBBESJjJJ0dMfxehAuAAG83KNC6MdYJg8AAGS5nAKUQ1gpiNCbwC6SgtUPw0YBtHlwjprm5nIm/RNoBaDHpwO9xfF4IV2jLHQ+CS1TDSz6Q8+Zvu59m4IffPEoO3G830ayPG+sgUHDwoSW4KDjQKjlg9wlyzAmJB9YO6KrLoy4UrQwbCMz2rAAvs0B/vPdhAxqM5bQsezkBGrA+bMuFy51w+hVyyH47y1dOODLpttlToZYLj1XdOW7joQUPyOy5PxpRXJkcwSUhq/DeC3+RdYtelVGTEz5woDqB6CgUSs57ADVH3QhifuQhxkLQaA+3AoDaEbNh1XTCZepA/CTZCLIwX4oKYJnAI4oBqGjhFOKzxB3VAcepQEqrtzYFjvH8Ehk7aQdTkZ2X5zMr7Zt+qP3OwC3ZrwQXtVr0GO00scYz1MLgMgy+MrOjYGADi7ktugHp/dVh48J4BXXtOAlBg/EWkufoanH/4dp3QWmoMq4Yh7pjtG4Yl2EGisPejm1lqVtk1gW4PPPi6zJ55+Nlh5mfGjHuUU7gQuo+bAhZ+OSfZNVbz5qgbGc0KhOmTpYxW28pnW0ADhQbFpUUU08BFkYCbEjPjxfkmTLGTnJk8DstnjhAJA9/M9VdgN916DLr/8aysFQ6O/Nl9OTZMmpzMCfhhvmAMtQgZMPjYXzlmSceMxkfPswECI4fXnxaMtbipo3tgK5aLiS3nXruDXL1dbfLHtt0bMC+pQXRGphsLA0N6nI/bryFDz63pcxcBReuT/emfPPZyZOgtcRj9rJabNfIPWvGYr51xR9NJoqxIrJ/R0KgNydwMTAAq+O/j90pa957DRkhQA0Ap6q8VGqmTJJ1q9dIV3tE8gEuFTU1SCNOlmheBFZLoYmVKHw0fLJaVi2vlfETRsvozRPWT8PaddIVg2tUlI9K64AU11RKpCUk61YkAmabb7eDlI6ZCgmGPbFMcL3q3dB/vkbsETK+cs1PzjMP6JeO+rSZh/c/Wm2yP8y+KMCo5cLvlYuiloududGH3WXhEpwUXNQiIXfFy8rgg8+09S13PW6Oi8up5cPvdH8ayGWW6oCd8bLkvd9NzuPvenwad6HlwvX59433PGdiP+qe8dgef/5dE4c5ZO5xmywvJkdwiUsELNlXF9wm7avehQ0TQJwkX4Kl4LTAUmlrCiPewjgKqHL4N27KluCmRMGs7ZRgWYEUl4HVCw7MBwvfBJB0yqiaciyPwHBRqdTXrjUXsBCAFQigsBHFZK2tHdLV1iRFqL6edfgJMnbyLqZAQLNMI/apHQYnTrLZM4/cLOecuE/yoQuO3z7JJ+GbncNm1NoPrX2KWhPErNEf7vqDMMPDtLUOPvR0a2h1aMbI3a5um5YLgUPBhUAVWrPIbErBhdtjwNfdl5fLphZP6dgdRNPb3Na1l8xNxm/a1/3PxHPefvM/8sxbbXL8WT/bJGMxOYELJ62lYY28+ZdfSahxtQGXTgRja6pKjYvU3BaWACj5JOXGOjokWFKKz1qltS0ioxCXiSGQEiwtkabGFgkGi6UMWaba+iapKGNVKgK1SBe1R2IyurpMWqBgl8/MEjyrYHW17HjE16V6/JSUjxVjNu+9957ceeed8vzzzyNI3CWzZs2SE044Qfbcc08AVoJZ7DVyWXcYPOeDfohqsfAB51DLgA+2PqD6INJ6OPerhyaP0SuFbIMIOSd0e5T4ptuPNC834KLZHVpFypvhMjbvZeEno+Xi8+aZ2Mw+u0031gYDyByMuajbxL81rc3fbXBRMFJwYbbo/KsWyPvvLzPbZSaMFpmmuHl8ZhtwvZ55s1W23H3eJseHyRlcGtd8LK89cJPkgWMSZrwE/8ZWwyJBXKUpFDF1RnywmVoug3vU2Noube0dMroqCMCAywRLpwjWTXExw7sEpFapLCuXVnwHcwYCUTGprAQQRSII2BYAdDqkvHpUr+BCcHjkkUfkyiuvRJwnwY2xx2GHHSbnn3++VAOk3JHLuoP+1A6DHb73zrvyk++d0SOm4oILH2YNeipBjq6HWxPkni6DrBrYdcFDLRcXXGxQUJDR+A1LBbZDUkJjPPyex3X3Y+8aq8UODNvH4rpEjNVccvPrZhFWZlPOgRkxDQLz/BW8Is3LYMVUyVOvfrLJpatzAhfGXOpXvCOvP3ibBKAg14psTjzaJZuPq5IOpJJb25HLIQsfUpZFSEeXIH5S3wrAiISkvKJCwtGIKUIcXZHwYVvCEQr+S3ERigoiTC+D6wJgYswFKlPYJrgs2H55zViZOfdrUjFmG8/H6/XXX5dvf/vbqJpOMDu9xuGHHy6XXHIJCi3XM4a5XC7rDoNnfVAPcf7dv5O3X16QTDXb7Fl9cPnTJqu5PBKvWIueBMGFnBcGdtXq0O9oQdD1YLyDQWMXfHQ5WhI2MY6MW7ot5viQTqZFpWlqda00DsRl7GCzWjy3zP+vibHoMS17H7GmPy0yLh+HbfEQZAgwHJuaBZMTuHBClr/3qrzzt99LaX5M2mIoNgQYjK4pNSoJbSEEbeHJRClPCauFcgz1raDuw/oIBksMuBQBfCoqEJDFei1wo0rAkWHKmczddrBuWfiomWcmm6Lhdhk/eVuZedQZnhT/GCydq6++WhYsWNDrg0SL6le/+pXMmTMnuVwu6w7qUzsMdnbTzy8zmRG6OLZrow+j8lb0AdU6H60JIpeEQd9RRbBqTCHq+kyPG3C1rROyaw1gdRclksB20z2v9ChgtC0N2zJ54v6rEut2Wxbcrx6Pul52sNlOj+vxKXGPyx8zG7VzADimxBnTOf3QLWWLnfYzQlUMZDetXSr77Y7yAVg6tF7oShEMz7rkN5uEKl5O4EIX4sM3npEPnv6jlCAD1BlnTCQmVQiuxWGRhMIoKgQ4dAAsSos50cVSh/gKOS0lEJlicLcokAd5TNSQwH1pBPCMQkVpKwAkgGrrCDNNsHaos0BNGPLimlpDMnGrGbLzUV8zynPuaGxslPPOOw+l8W/3+QjOnTtXLr74YoBeghOTy7p97myELED+ysN/vttYLHaGxqbH023gII9E+SCaWWGQl64O3/x8QI/YfoUExyYEm3QZ/k5wUpKbWh7qttjgoIFYrY4263bXK+k21LqxLQseb21rXO576HlzLBo09qqu1nPzAkYN3AbGbZ8sbOQx7LtTmSyrjcqWYwOyzZSx5vwILozF3P7Ix3LpNfOHPR8mJ3DhhLzz7AOycuHjUsDUMqug4b4wfkJwaW4jeDBd3QUpSlQ2I8i7rr7NuEgFMEciCNaWlkAPF0HdCIAoDAuH8RbGXQIAH/MWAZ+FXFu6VyWwfD5Z1yyTtp3ZL+AyY8YMue6665Kxl0zAxV13hGBHWqdJYhy5HCwY5LBjGAoMBBgbXHTDGuRl9kiDoRpk5XfqstigxHXdbBNjLnxYWdvDOI4Cjw0uClhcV9PQCh78qQxfWlF2uttNQXM7BCK6Z1rQSEawnjcLGUPFW5p4jg5acypERetFwYU///rUvzeJ+EtO4EIRqHefA7i8/jdDx6+uLEt0SKQSP9yalla4PWBhtkc6TAYov6BT1tS2QaIB5QGQXojBcgnComGgdx04LKWwbPKAImGADkuPykoDCP62A4wCJrNUVVooK9Y0y+SZe8kuR5wGC2h9+lEvWltbm/zgBz+Qf/3rX30+CBNQIHfDDTfI1KlTzbK5rNvnzkbIArRcrrzwGMO6JSikAhd+blPk9UHnTzsOYj+sui21OOx1FAg0KKsxFwUX/Vwvgz74TfGaDYh2egxMYxPgXKtHj0MtKQILSXgcDOC6563L2RIPug3NGhFozX67U9TrggcM+1qkrMGlC8FWdk5c+MTd0vDOsybVXA3yXD4skg7ETwIAj6YWpKKR8g0jxlJZlgicrq1rk7KyYmaUwd6NIT2NViEAoLqGZqSwy6UdrhAHt1EJF6kZgkGBQDEqnpE1Kg/A8mmWzXY5QHY+8MREFqq7ktp+dh966CH58Y9/3Ofj7IILV8hl3T53uAkvQFB5983/CpX177j5xz2o9Pqg6+lrcR+5IHYVsfvwKWAowIwtT2j08IFUq0fXYeDVZuPqPu0SAH3obYBJBT66b7pmJx22XjvXlWogENpxli99pmcG0j4nlx2s56IxF/7N3793x2LD5tUxXNm8WYMLNV2oi/vKg7dI+8r/IjjbiSwPmLiwNjpgZTBG0oZ0ciBQYAK0lbBWyFtZXQdKdQWkMbuQVga7t8IQ6QqlsbkVlg9cIoBJEQqF6A5VQRO1qTkEFwnBXVg/o6pKAE7NMm2fI2Tbvb+AbVDKYcMCxVAoZIK6jz32WK+Psxe45LLuJowdKU9N5RIYvOWgxcLUK+MUGpS1XYTEA5SoHCa4cNjg4z6M+uDqtggwNrhwfV2HurmaGSppedO4Requ2CUAejJ82FlQ+OSrq0290NY14FZ1x4MY9+A52FaLOXaLlcsaJyXy8fhIEHSHHpurCaOWE8/FBhemsGktfePEPWTajp8ym1v8zn+HpZuUPbjAJ+rqCMmLf75R4o1LkCaG/ALAZBxYtoUI4rLHWQTclEIES8k1qQJJLgJzZW1do1QhDc06o06o+NdUVUCuElos3RmldvxOYaji4hLEYwoM2BQSbLDBaoANwWXKnKNkx88cjWlPrTbXDnfqgQcekHvuuUfWrFkj2223nRx99NGyZMkSue+++8xF23777eX666+XUaMS7SZ05LLuSAIYJcepK2AT05T1ygeFDzYFtCnC5PXw2XU5rn4KH2aCBh90WjBkuuqw3SOtEdK09G6TEQOEq1EfqzCxED6shx96QJKmz22o1aESCpVdK8w6i95bLBdf97zZn62na8djCCxv/Pc/pjDSjbPocbnA4hWrUb4L93nHX5cZYFGtGKbuVd/3yX88LSsaSuUb3/nJsLnFsgYXFi12tjfLc/deI8HIWgRoi8GubURauUTKIdJd38xKZ2QEkIumfEI5gKIdrlRdXQvas4IUB0sn1gWmbkUZLBywbxHkJa+F9UahdmacUJuBGE0ImSMWJcbAb6Fb1IjtbgmrZfu9DslqksljOfPMM826Bx98sFx22WUbcF1SbTiXdbM62CG8ElXjLrvgpB60dpf0RhdCWap8AFXlza7ZSQKF1erDlqvkG56uzRNPvZa0huwslOtycX8cvzz/88YKaa+YmZRJsJm/Ci5aHqCgxYddeSq2ih2Xd2Ua6IZpTVR5dGkyZc5l7TS1lziVfsYAte5P58jW/LXnlJXVFJ4aLrowWYMLCXStoP4/f+/PZVQ+g64FUtcSMXT9AtQCtQMwNkchYgRAEYeCXDmAIRyNSx1iJqOqq9DcDHwXsHjpFjWD7MYUdHMIKWiui3XoIlHJjm4KiXWUfCkvK5SmcJ5M++wXZdqsz2Ulk0tX6fLLLzc34IUXXijHH3982o9wLuumvZNhsCBFsr952uE9pAfcw1bFfD4cyjXhMkosc2n9urytus8HT90nuwCQLoiKaGvaWdPSfACZHbr6vE/LjJm7CAO2dvEij8HuY6TFjwpYa2AZMzhrB3LtY+L6KtHA31OR8xS8bECy54jbtC0fZqvI4lWGsAvAuh2Vbpi1225D/k7JCVyaQP1/af4NUp3XZsSgOtFmdV19K8hwbTIWqbjRAIjGZgRki1B8iFhMCKS6+sZmGTeuEsWLYOci6FuIOA3dkFHINNWDA1MG9ymKQG8JWpa0MZWNtDaDx3moWSoJ5EsriHpTP/NlmbYzwCXDQV4O3aC7775bxowZYzJF22zjzfJ1N53Luhke5pBeXHks2oJD3+hesgj8Ttm3jG2QzMahbpL7ILkcktYVLyXJZXR7VNRJ2a9ar2OzePXBVyEpkt40FkMhKNvV4O92ZTWPTR94G8AUjPi99jZSYFFJTtvlUWDxupDcFrfx9+c+MiUFtFboVtqawVxPSyJ0G/b2yd354onfGPJEu6zBhRpydWg+/8qDt0p1IKEkx1hLJwK1naDnAk8Q8M2DVRI2VdIBcGDawGVpAoelGlmhTlgnbBfSQU0YrFfCrBKU5QryQWiDAl0eihTrWMRYibJ3NkKjACbbiyC4u+0hZ8qEKTMzfghra2vlggsukEWLFsnpp58u8+bNM7VP6Yxc1k1n+8NlGbpDxx3+GWOB7L1ToreyTW5THVlbLEnPjXwP0uBpFXDoNtw4iw1YGpOwWboa5CWxzX64FWQUTLS5mQZdycC1gWJ5aKqpe1LFf+7XrlXitrXYUM+ht/S0ew1dUXDbWlGQpWawsop1fRuoFWjsQDetKzJ8DznlqiFNtMsaXOgWrfn4TXkDcgtjgonAqtF5wshDsMX0JcJobo1KKdyZYgAIywEY9KXeSycySpB7QuC3C4HaRAqasgwxxGdK0RWgE0HdNlg37BAA48WknZmdCtaMkW0POkuqUBGdSfMQWh4M5P7yl7+UbbfdVq655hphtiidkcu66Wx/uCyjHBYGQBnT0KEPvj4IGtBUYLDPb9XqVbLg+bUmfqIPGIO9WtSny6omi2Zv+DmzP7a4Ez+zxbcVXNQNe+zOc4WMX1oKjI94dQxgOxFaDrSCtE7JrrK2Yx4KarodBR7bqrDjK/q7ulVu5ot1TOa5cRjDXveDC+A8x5kHXSJD2T3KGlw4AcvffRFCUXfJuCoGbanZggwQWq3mA1eYII7BnQm3tUMMJ2g4Mc0haLkAXCoALoSednAjOMYgNd3UFjKSCy3IDpUjgxRB0WMsStYvFeYS0x0HIJWO3VxmHXE2ekJn1u3uww8/lIsuukgaGhpMmnqPPfZI+5nOZd20dzIMFmSF88nHHmwsDmZj9IG3SWI2G9cLXAgWTL0uWRU1GRkODWTSTbIfTrJsk2DTXX/Dv5nR+ff7bSa2QveFgVp7vza3he4GG82rIJXdB5rZF3VNGDtZswYBaKuRmu6b4MBsjdvSxJXXdMWoVHdGXS1uj8DldjhQgLFvAS9uEL+nRaipfFZSH3jqDUPWPcoaXGik/O+lv8mHL/5FJlaWwGpJuEaJQZYLrBDUBIURf1FwqYclEgOgBEsC0LzNlzpQ+asrg4aJ2wwQqsTnTaiMrkZtUivqjExfIvhCOEjTZzqOEoPqLbaUGYefhxhOgtGYzliNNxdZux988IEJ5n72s581UpvpjFzWTWf7w2kZFiNSQ1atFr3RbRdIAYWfKftUz5GgoOCin935REMyzUwLYs/p67sV2laLLk9gSjxkVaYGx1Z406pkBR4uR+CiG0YQYiMz1jzR8lKQ4TI8Jw5111SAW90VW7NXXS09HrfTozk2q8G9ghK3SQ4QXUnbCll/XutrpfiZm3lzLTkFaJlyypDVgckaXDgBrCv65LW/QjIhAS6F3aLYhmAHYDHggrar5QjSFiKGUtvYalqHsN6oFAHgLrhElDxoaw/BxSmQZ5+EAAAgAElEQVRExqlQQmjRWolSgaYWxF/o+FB5m+UEsII6Ygj8bjNbdj78NKSpyfjtHSDozrCAUdm6BJYdd9wxrec5l3XT2sEwW4gZooP2nmke0q8f86kk2cytD7K5J0p2U0kBAoICjJ4+XR3W0jDYq8FNAoxd3KjLKjAVVyZ6UimHRYOvWqvDbdFCYMtVjvGbbZZsHK/C4O70kwzYhqLYV1/8p/ziysuTx8JujRokPuqY000jNg0Kp7JctIm9zdzV2Eoqi0Tbkehx2QCkMSnbfeJydDEXx+YM2dR01uDCDM5/n7xXat9+BjET1ASBixJiZXMDeCzgrtA6iYEY146UcznIbyxUXL22GVXOUOsHa5dAwiAvtV4aWuAKlZK1CzV/xFrKoVjXBFEpxm5YTsBlCC68MSbtsY/s+NmT8RHcMKs1rHuzMABLFbonnnhCTjzxRJNyLsU+0hm5rJvO9ofjMhrIJRntoE/vYDRICBYcCjBqrmudDL9TQNBl17+pEzIDuiw1ZTWbZNcH2cBiz5vu0+bR8Hsl7eVCNtPOj2rR6Hbt4kc7na3HpaUBqqqnx8LyATs1r8urKp3X/eDWI9nxG11es065nOtA3otZgwv7Bf3n4dulfsnCRN0QLJPVdQ2oF0oEcsePH2X4LVG6O4i5AAtkbX0IbT9KJRCPmpQzmzOyhqgF7hJdoRAU6qgDw1qjUJiylnSL2JgecRyASywWki33AvV/zhcSzepTgAtT2zfddJNJM3/+858HuJWnPYe5rJv2Tobpgl+Z+2njTpCPMTm4Lgks/MWOBbjgwu+V4m67NToNChRa58PPFcR6Axe+uc+84nETAyK5jEN7NKeyUNKdeq4fA1v81Refl+pRo+WFpxcY98lu4UoQoetkp8JVEtOu6DbzY7WTTRUA1mOj5aPBYhfE7L+1Z/VQJdVlDS5s5/rqw7+T6Io3pARuDAqcjdbK+FGVRgc3gGpnCkTFABhlkFSgq7QaBLpgKX1qSCvAslFwCYdiCPIWI5MURTob7hHcptY2dFKE1cIgcV4XwAVrtSCNve1+c2Xa7qT++2OwZoCB3LcWvmzcBQ66LwSZrSYkdHBYA8O6HA7bnbFjJr2BC9fzAhgS4bbfdlqP7eo5M5ip7s+88xLHxZfSQI3Vn6ySow6YnQwgexUhkrBH1TpbhU6Px2t5/U7TzAQpbqMqr8F85ZYP0D3jUI4Mf6f7N1QLG7MCF3ZaZF3QS/ddL/F1HyCmEpQmVjPDaKmClcKsUATuUGmQcRVIKgQp3J0na+rqTfyFdP4geksXQvk/DO4LgacUcgqtIM0FCChAkrZwDBwU6L4grAKjpfuziMw8/ESZtP1+fYVbBuoeG3HbpWo/q5xJSqOwEQWO1H2xJ4OAw2VmTqsB9yTBf1GwUWvFa/Js10qXf21pocnMcCgXxha0ZtUwLQP2LBrMJu8EmIu+caw5LgZ2NYBMq80WltJUtd09khYHrRFX28ZrTtzaJIpQLXw/YpT9NIVvK/UxgM3M11Aj1mUFLnZdUXF7rSkybEQqmXyUUpDhWLTYhGxPCeqJCDislGYuiZZLBcSg2De6MpggrzWD+8L1Avg/Ay7gteTD5aGOC6uhCS4dzBohONuOGM6sI78mE7bZfcQ95BvrhLUlyLwjphjXRoOpdEneXNxgKoo5NNOiVo3tOtlVv1zWBhs3FsPvacWoy8O/b738IANYdnHfrX94YKNwPNpAlfjFd08wGSdbuU6LK20tX7sS2px3N5/FblmiAGVfX5XGZD0V96Nzy2UIKpxbFoHaxDqm7V9aO2tIBXezAhemocPNa+Vff7za1BV1QDIhBHAph4USQIq5C25MfQMqOiH+RNenorhAogi6rFrbIKNHIR0ZQ4wFmi6MmzQgJlMRLDNdF1sJUN2Sk+2mfzR7EgGdAC4m2AtQ2v2Ys2T0FrturGdtxO2Xwc3fXfst+eqBPSVF7cxPbUPIAM2S1bHkm9V2nWjNjK0JZjR3CjDK6NWUMn+yAf3GbItqkwnJj3nh6b8lXTTqudjgwZN2NYS9qqUVZD5sKDJ6u3ZanKp+JBqOH7/ZBi6TbT0x6zaU+lFnDC5kyZJ70tawDBXR15u6IiAD0nggx4EMV9fYhvhJGYKvUWOt0CoJIoiCImhZva4RNUfVsGwALojDxAAg7UhH5wOcSJ4LAoxYh8RG9J0IELNymm4S3aYOcFyYft7t+HNTqv5ndPf6C/c6A3QBfnPVWYYbwlgL4x9bTVzf60ktDrVKNMVMl0b1XLgDggGHukwEGQ342jEZr8+4HoGLQVt9aw8FbVkN9t51889MkJdA4Moz8Hi1+ZmCjWaMtN5Kg7PM+pDAp5Xfeq7kxYwdix5d6EutQWBNZStA2X8PNeslY3Dhg0+BplaAy4t3XyNVhejTC8o+9VjyILuwas1aI/JUCvCgLkspwIIylu3IItU2txi3iEGU6lJkhBCR74JFEwXAtIWRji4rk3IUJ0aR0qYn1ME+0yhs7GSLEQhOFVZOkD2/DAJdcIwPDQM8A9TBZcCWcRZ2BaR5/tPTE8FV25VxXR5+z8/qQ0U9aP4KNC7IeBHlbC7MBx/Xmv2f96PfJ7kqA3zqaW+eIBMCSZQV4qxPomawclxsrV+7wtll8VLxbv5jL/dwK0kmnD51glBkS4cdq7EtH7sHEt0pZtxmH/rtIcHazRhc4lD3Z8P3uk/ekVfn3yKjgnH0GEKqKA5BJ/QVomQChbfzYM1QV7cMgVsGa9vaukwchhKXjKNQPiGMeIvxfsCWBe0O1g6lLAFEABcyfNnilWJT3C4XLBo1WeaceCF4detZnGnfCf6Cac+A9htinIVDmbC0XlSpXjfmBS72d6T5Exw0EKnfMXZABXzdnkuu0+W4b44f3pDQqB1qgzGYs06Cih2yZyQXKjPZTserHASPnSJaVJajC2nHU+xYils2oQxoN9DL7dkxG933UIm9ZAwuiYsbl9UfvCavLbhdxleD8BaC5ILphiiGzs9gbDuiunlwoUoILvCNKJ/QipQz27ayEJmftQOUotF8KM6hDgkgE0aGaBRawRKsCsDYZXFjIVwqulhIT0lws2myx7HnwT1Kjww31G7E4XA8qtXCHjt88Gk5UCGNVguzNPzJoK5N4/eyZFw+i7YtZQDYDVAyprD35DWecRnKPvLBHQruUKrrx7II1iiR/MdAq1fZA2MpttvDbdnBb6bybcFyJSTqPm3NYLvvEr+3yYu8LnRNh4L1kiW4dBctPnqHjIesZSNEnmhp5OV1muBsCJZLGwoPOSpKi5FNSrQZaUcXRbJzNTtEwDFC36iGJrCQkTsGfaGpPkfGbycsloTlgqAuXKyqrWbJrkedha2S9eKPgZgBdYe0WRe7APIty4Au64D4tlXgcbM+XoBiH6OCkAKWDTL6oM399LgkyKjFxNTuUCWK8fxovXx+j+2THBjGPjSzRuaxF6BqdwQGe9WF8rqeXnEpdzm7jktlOt9p3GqjS2JmDS6LF/5TPnz6HtN0vgkgkYfYCXhx4K+USAjuTQtqg6gkVwFLpQTp5bqmkBHqDoKCX1SI7gAwX9h6hP2fmQnq6ICGC34fjSLIVnReLEZwVzV42VmALtbE3Q+VHfeBhiqJMP7o9xlQE19jK7oDG2D4GUGGg0AwKpggzxE4+gIXF2gYrKX8gu0eKMjoZ3QXLvrZvSBWIhM5gCS5XCdTK8ZJamPGyNWucXlA6upo/ZX2cbKPQz9LFZdyl+Xf6o5ROvP4s34m2+64vnNBrueY6frZg8urD8r7/3wErVsrwVUBVR8WSAlMEgZnYYjAckncdNXguATgGq1Zl3CdihCTKaO6HIoOW6lGh2yQYepi8TCIeONGUVM3AgIe2r2i6DEAy6UTlgs5LtM/N1em7nJ4pufoL5/mDDx0+4UmuOiCC1c3fYy7uwPq25GxFE1R29kjF2z62j2Dv8qZsa2ZwSbJ9XWcfX3PWJUWPdq8Hwax1RL02obtVrp1Wrp8qpiU1/bs67MxY1VZg8t7L8yXJf9mRTTkEdrY2zkuxcgKUSOXLFyoUZqALIsYC5EBquvutAitukTfIoBRM5umATwovxBrZ8YpArcI8paIzZQgENMDXMDw3eGQ02WLbX0CXV83ebbfs3aILo+dctZtKbjod3wg1PLw4sDoer2xc11Lhg/Ft6992sRYhmu/ZPKCtLKa58caqaPmfkFaP3m5h2XnzotafnYxp23NuKUU7tx5XXO6lRtzHnMCl2WvPG5qhFoRgO2Cq1LUrSRntFxgwXQhZsJGZ+wXzaZnpo0rSLvlZQzSdpj6IfaKLkIKux0lAx2QbWAT++aWDoALiHcoHAvA2ukEeS7cVSSz5p6Rlbxltg/bSFsvE3CxQYe/7ztzfXGo7SJlOod0uTbmA5Hp8aZanrErrTGihkuoNtG73GtuvKw+11Kx/04FTAy0awEp90WgJuFwY6nVZQ0u7LRY99Yzps9zM/oTFcG9AQag8DAAUGlHEBZ/A1xGV4F9i9RzXVOb5MNnJumfhYxhZJQoycBG8yXgsjRCdoHLjaquQCyGpQMQ6iZAIR5DIl0LwGWv4y6QqnGT0xZ66q8bZaRsh1kP1q+4lgjPnyllL4uG39Gt0diLPkD8ma7VYs8vwWUocloyvQdYNnHxefNMYSEzYZwfF0R0rggcqnmj+/Eqi9Dv3HnVkgw7jsPCTgbiGa8qA6l1Y4ysweXff7lRQksXAgTgFgEoSNsni5auUQSxE4JLHIS7UeCtdMH6aETnRH4nkGqg20RGL7ktBQjsBhGsa2hqMRq61NcNhwEoIN9FIcpL94mgEyssl9lf/rZU1IzfGPO0ye9Ti/KUbco4gW2NpDsBXg9Quutq4HhjxgnSPda+ltMMEgO5JNgdsf2KpNXispvTKey092dzi2w+jZvuJrAdfszXZPJWU/o63AH5PidwiXzylqHus9VqIRT7SYYrBlBQ5Z9i3QZcoNMSQ9FhM8CFQASYQHq6FPIK7aY8gK4ULZf6pmaQ7YpMwLcDbN5ibC+KViWwXYxKXWdwtOxzwoUZyVsOyIxtghvVzomMdbiFcpq9IeGNI5X14jUtmbpH5NFc9tPbNmqGoz8vr7pGdprdtvDS3Zer4KcuEmNeS5srpWnt0h7pblN/dfz2ZvMMlLcUbSeUpRjsbFvW4PLi/b+S2Kr3EGshvw1RFnRHpCxlAClkBmTZXqSrM2qa0yOTDC2WhKuTnwcyXDFkGZC+ZlEiFekYiyG4VMKiAZ4Yzgxyz0YSkyMPrODApFky+6gzpAuylwVp6t+me/FG8nKUdzxs39161A7RgnCrnXWONKXKzFE1XF7X3LcDk5m4RdwnH4KhqqqWzT1CQuI9t//SEOw4GNxN1xp0M0i6fyXJEVBs6Qu9LnSFlFlNCVGWCrBTwMaY2+zB5Z4fSse6FdKBQG4nlOI4AiDRlSDAS7FtFgextoiM2wiaRLfBVSoG36UQ4k/FYN1ymULEUigOxZavrKKuYZtXsHEJNhEEc0mgI8gw+Fsz43Oy8wEnUnmhV3nLbG6CkbwO06dscOaVfua8qKviWjQ6Z+ShaA2SV2lAunO7qVktet5af3TdD07pUZ+VzrwowKiFwoJQ9zoQsBiHJNgQWGhh2talBnk3RsV01uDy3F0/krzWVaayuQOWRELvn4LboPqzBxHkFFh4yEbzDN62o9cz24SQaJePxmet4MYUwKUqAbDQnWqA5TIGnJk2BIfpJrEQkjIMnV1wseA/TdjlEDSfh7wla5vYOM0fOc+AkuZoQqdjrisfxZZWsA/ClllI9w3N9ZWUtynEWlJdFA3w3n/1+n5PqZbVNL8X94fr6Dzr+qoI6DXn6lIxYPzIokmDahlmBS7tbQ3y6v03SEForbEwTNdEAAVdntIAew9Bjg8AQLU6NpRnX2gWKLJzYilKAeKIoRBEimC1MHAbQwq6tSUk4yDHwDqlEohPdQCMyPAFdEFntwAtXI81LVxNuYDP0M0ZWIxV0q0yd9XZu2aV2bHJb9yeTYCzHwK+TdWFcg9c+xc99sxrMmZcZr2o+mUSBmEjtF5OPy7RftjLQlRXknNBpT+3XEDBhCUDO0+oSwqbKydISyZ6c0NpwZC1O5jZo6zAJQShqBfv+YWUdLVKBC4LZRPYBS0Ad4ZpYzJvWScU64pIZUWFEZJiUJaYECyBG4WALS0etmwtxt8hND8LtcZk3JhKrAtdF7B6owgSs74ojrgMU9LbHfw1Q6CjtgvtJH/kNgMqeKSVyZnER+zCRft3rYDmkblV0PxMK6EJNByNoCewMRqzGptSrMW9Mpo54udaWa59h7zAxAVm1RHm50qmY6qZIJTJi4HXZ7vD0Gl08/UypLndRb2vnRW4UMvlubt/KdUF6KBIFSiAQBco+sVwexhHaaHLQ8sFLkxFEKllgAezPiwRIHB04O9OABK1YcrLikxtEmuLTEU0VP/LIOIdpowDRhyWS1SCsuvRZ8joSew5xO4CPrjkelOwFoZ9kvkmzTSrYwdt3eOwyV4qHOUVr7GV5W743aNDTqsl1/l119fSAAXZVHPC75UGkIrrwkDtjfc8Z2JdmbifBJd1wQMGrQg0K3BpXPOxvPbATVKSFwYnJYKGZ4nmZEVwcfJhjbTAUgkAaMhjKYWLwwbztGSYeq4EuDAmkw9NmBiCtWTrNrA0AGBUCY0XSjVQT5e9owvB3O3AMgVlY2W3Y9D3N8MWrv19g2xK29Pq50P32zNZst8X36I3ynpvIMPvVApTTX7lf3zp1HM3WXfIC2AYPHclJ+yYSSqgt9PRtFruWfh3uf2UYzK+JQcz7pITuAS6miUcA30frgvlL0sDIMlhkFRXgJQx2bXs/8zqZgZ92T+arVtNT6JCylyijzTakqxFW9eKYDmCuwgCgyBTBFkGAlJBAaK/YPnmj95KZn/hLCkqqUr2jc54Vv0VkjOgmi00qTm82qxmM136pnUlK11QYgCXGi6nnv3dIV/tnM089LYOOUVnnvwFE5R167j6UviztYq5Dy8mdV/Ha2rEdp83KF0TMgYXinPXr3hHXn/wNqkoiCBYy+wNGtEzU4RgroILoYTWStBkjyC/gOAt9V4qwXVpRkwmH/GZLrB1KYG5eh3S0IjNSD51couQaepE+pk9RdjEJCal4LjsgboirOQHc/u6e/r4nrGWh/98t+mZzAbu1GDlcHs497Ubrzes0tDtdTVGYAOMSmBuytmhVPOnwlIEFzu46wKz3dGSoML4FEW7NLNHkFDh80ziZTwugvs53799wC3GjMGFB7f64zfljQW3SVUpmLesbEY6mS5PKXgsncgbm5ogpKLpLhVD+T9EMSm4QSTaUTyKOi7U281jdgnu0+q6JhlbDY4LdBcCsF7I6M0HTybOLouIxdTs+BmZdcBJBsD8TFFfj33v36vVwpt00uRtzcK26lm6N6oXWU7BRQGFsQG3XzT3p4HfkQgutiwDGdG0Puy55JypzCXnkS4QCYsclLjQFi8EaAKOyy1KXM+mXm8CAlNw8mEDHnvJGVzYipXNy2JwiyrLQX6DilwMwVqUGaFmCAFecFWMshyWobxlCf6vlW1bYdWQx1KETgK15LiMqkaGqN1IMBCgCmAidaAdbAwFi5vtvH+C4wLQyfPZuTmhi97cj915bhJY+IuqmfV1Y+rO3aCu3dNo/TKVnvGcTZGNm+5FUXD3quHSVLRuS0lxzBZpnyj26bZBx5bA4Hrq4noVQ9rHSOtloKVDswOXD141faIpBNUC4KDlEoOlUoVq50gkjJogVjPHjTg3bBBYLmFouhQbBbriQgZ0kQkyHJdEILipscWwcxnMLWYDe6ShKThFAh2BarsDTpEttp+Dbfngku5NnGo5BnJVyd+rmravoK5u11ads39337y6vKvoP5hZi1znbCDW17ojpudpvSiw0NVRQiOtE23FwoZwHAQTAjulQvVvG/DVcnHjN+45EFzmnvL9AZVjyAhc2GmRFcrL331J3vvbnUbCsgnZoiKItDC1zPiKCd6i4IjU/+pKiEahsIi9oFk0BZ6dqSXSPtDwoiAyVWCKGqn7QnGoUtQitUIik+4SJRs680tl5tFohGbS0P7IdQao2cJBt0gbldnqZ27pv7s/5bXoW5I/dR1b6MjWdXUBaVORVcj2WjDuVV+7zvSe1iJDsnFtYLHBQQO5dtqZYMRhu0VaLW1XTad6WRx78dMD3g43C3DJkxXvPiXvPfF/RtaSiv7FDM6Cs8LCRIILShKhQod6oMpyiYClG0VtkbJzmapuhqQCRaOYOWLdERm8lViWGSLGbcJwmwqwTWaK8sr9NHS2N7HXeuoWaU0Q5RdLx+5gWlS48RGbOu6+HRWQEm/KZmOq21aLihbZgUm90Qkug8kU7c/5669t0T06aO+ZBly+fupBMjm4rlcNYlczh8dha+x4ZZpSZQG1MHWg+UUZgQszRXRkKM790bP/Z9i4DN6SnsuQbhEKEtsBELRijNxCdTlqimC5IKNUCDW6MjamB7GOgMTYSgmsExLsiORKoDMiUXCLOOJ57Gw/UeYce6EUlVb4zNx+uLM51/vM2rrHlhRo+KH79rRvUDejYW9EwUXBxhYuSnyWCDKO5GCuPV92S1hakeyFrRm7TEiNtrVIINdAL5m/jNlw0A3WoRybh558ecCZupmBC+IoeQjAGuX/f/zRtG2ldguDs5RPoNh2lGxcLEdG7mioyrUhU0TLpQiKc6Vwm7ogV2esHVgopQj4trSEjWxDBXR1w2hJUoKYTIyVisgUMSXdNWor2efEb2P7AQNs/sh+BuwGXqT9a7MyZcvaW7aLEFVegdkJ+vzBsTN6HIRmN9zmXQo0dpqb4MK2FxtDXyT7mev/Ne16I69WLb3t0QYfjdW4TdZSrc8qal7PwWg9khG4JIoG82TRS3+XZc/fb7RajIuDOArTxnR1qOIfhdVShOVGVwXRZTEE14ixlnwpR+fFGMCnHSBCNm8ZgrdG/hIB4VKkqDtQb1RgJBxoDYHoj6JII7Vw4EmsA0iYTf7IagZ4M99+3RVSEfufaMZBLQqyNilv6fWG051pz2emT0mAm1QTNn2Ma9C6t7JrhclSuE297O6DCjA0yYdSs/SsJrMfVqLynx1zsVu06HWxd0OLhIMAn6oeid/b14mFjlXxVaZolMPeB1PcA52Ozghc4rA6WHy46KXH5cMX/yI1cHNaQsgAQX0uHkcPojjIdMCFdmiylBYHzI1Xj0wQ4AcWScJyiaDamcWOMFpgvZRKQ3MrLBgq0AFMjDtFKRhmm7oAMvmy+e5HyvZ7HdIPl3Nkb0LV5uxCN/sNaGuHMLiogyJDbLbO4TYxc2eUNTHUFmGf47HlqGhHLIbDtlyo23LHn/856KpoQ+3qq0iXkunsmIlmgtS1YRGol3WpYELA57BrjbyoAjoH6kqxYdtnj//lgMlgZgQuarm88+yDsmrhXw0ohBh8RRqoAyZLDG/HANLRMVgmbNvKIsWG+hYKuBi3iOzcNpgxUVRFFyDewu6L6+pbkVUqNQWKhSDaUcIhH1ZNHKUDLFjcfr8vyRY7zBlq98awOx5miez+Oa5f75W6VKEhbU+6NDTGs8+xOxn69mRDdZUI4DJDve/zYF5UdVG5TwVlV64y1bwqmLhSFunGauwXyQtLxw9YRXpG4KKp6IVP3CMN7zxreCx0i5jYYYC2A82KYh3gpkDoqQI1Q2zj2tAAVX+wccnOpTB3GC1EyIMpolwlFegawc6tgfo51uM2CEz5sHI60bWxo6DMqoYezEu/ae1L61keuO5oE1jtq4bF7Zyos6GuD1uQxlpWGsukPoayDYyGVqgPYqxsnWRKC2zJBQUbWj5/fvTZAXtTDrerpqUAXsdtx7xoDU6uTFiB6Yh69TUPbhHkF7/1+wHpEJARuMRJ8off8saT90n9u/8ylgk5LAy2lCN+Qsp/E1qEdCLmQnApge9TjzauRkiK/YqCyA4BjCIADnYLoNvTBm3dCWPQTgSB4QIGbbAuNiNxEvHKx8veXz5fistq/HBLX3dML98rce6X5ydU0HprD9rbdxqwpS4rh9Yl8fOiis2SR7CuOSxr1qzsYeXwy5/86m4fWLpnSbkuf7nnpqTGLr9iwNXN2NlclXStk95uF+UqaWfG6l0uGBAyXcbgQqEmWi5177wAoe0C48aw3Wo1Oi+G4e6EABJABrg6ZSaLtKauBbEWsHOhnUswohsVRTyFKnRMU1N8e0w1Ar8mPc2eRwntlzgyRkVjt5E5UPznKIBmjD8ynwEVKuJNm6qlqE2M0z24DFx92xFIFFzIjXEzRVzf/l63Rw3Xk783P/MT2MTXUPlLFdjure2reQ6sntzZTI1LJyDzd6AyRxmBi0pMsiFaw9v/lNKyMoBFzAhFVQJcWsDWpVtTCKJcZUXAdFpcva5FStD3uQjFQqZCmsJQ3bPSDkAh94VkOmq80FWiIDcMGom2w42aMkv2/OLXOaXZzKO/DmZAXaJbLz8opUltFxy6nf3c75Qc56adlYBnWzcEHwUbKtAfeOoNA86tGE4XXSvUtb90KpH0bM/JC4hsXowG2geqzigjcGHMhRpw/3n4FmlY/B/4aUEDLnEEc/Mhqh0CsBQXMmdMFwjpHxQIrV3bZPgwLBsw4BJKWCbkxDQ3R0zgt5QN0OAOEVW4/U4ADDV3N9vtIFOw6I/sZ0D9ehWGtuMtfW3VbrilFH9yXGxrRX/XbTEdbd6wVlyGgHPfs40ykoSh+ppb/d62XPobXFIdgx1z4TIMtB9/1s/6vV9URuCSsFzi8u+/3CLRFW9AvInEN5LdumRVbSNIczCZkRWinUGFOQZu6xpaUYMUFCSGkLIGuIRBjIPbRFepGQQ6pqyZ3qYML7V1GXfpQEP6ONymbff/ip8pSvcu9VjOZoGme+Pa4OOCi31TKv1fM0mk/nNo7KUz2mJKCtRyeXUDZ/wAACAASURBVO6192X/4380IIHDHKZoo69KudGTjz04WWOUTcA2G1dJrzPdX1ou+x5xdr8LSGUMLtTjZ0V028f/AVgwtQzroxQ1RFFotFBMG+4MCXJBAEo7dHCb0J8oiGAvixSLEdhtRUCXgxxe3vwVZUGj/s/eimxFEkCgN4p4C3sh7fKF02X0FjtjaV8zN9unQAsVvfgtqWqHNN5iNzanCa1go3EXBQ8eGy0YdYm8AOaZxaPlyONOGvH8Fvc62m1fXWW6bK95bxaLVyEjiY3MSB0175p+3WVG4EJAiHdG5JUFdwhbuZZCwrIJermVZYypFIKNiwAfTWKkhspLg0aBLhRCHyK4QyxIpGsUAomuAwWJppjR9IZG/ZHRy0X2AXVKjNN0IuDbkV8ie59ykZRVTurXEx5JG1PLhWlhr5iLF7fFnh9X/MnWClE2LoO3XoFdBRt+z6zSosje/f5m3BSupX2N2BnA1mfxCqrb5+zSCtzv9O++LJuBEo/KCFyMFj+qnF958GaAy/+M5EIz6P2lAJdC6N2ua0hkhmiFlCLmEmqLGRV/ku0CcImYaW6nlgtAhS1eEaxJKP2jKroAbhDBi0ZKFNILZROnyl5fuhTqN35NUS4PES0X8ktccHFjL15vNC+Wpx0Q5HGptaLWy/oben1WaU1ds6zpmumDS4oLqXGxS88/VnabnLDs3fSzvaqtUWwDvl346G7Da9e8lpRzuOZPi+T0s7/f79cnY3Ahc/blB2+V9pX/NeLbDYibVIBhS9Ztc2PYsG0JLsVQ/W8B54UCUEE0nkdoxfRkbIMlQ5eJQNIOoakytB5pg5hUHsAF2pZGgJvgMmqb2bLrUWfy9s3l2Rrx69qyimp227GT5vxJEql738yTW9/iluy7aUwXXBRgbLeJlosPLr3fhja47Dm9rAcPSa0TlbOwJSy4VTu75wKQq81jx1nshnZ8+QxEU7qMwCWO2AilFP79wI3GcilD+rkJQk+0SlqQYg6WQHoB5gnBpbwkKLWoK2JmKIjYjOm0iGxQCFZKEEr/tIAiiLGwdSsBKI/FjmDssgCyJRyTrfc+VLadg0yR310xJ4D0YoEqY9besFLK+RlrVOiDu0VvNtfFPSh1j2yAoWtE9+l/S9ca5u4xJ52W07lsqivrNbr2ynkyfUJp8jQ1WJ4qsO41H5TD1OJG9/tUldO8H/644Pl+n97MwIVa/OFmeXH+TZJfvwTuELopwvr4ZE09LJBi2WzcaPM34yeBohKprW8ywV1quTA1TeCgEBTJdBHUGKGLiJGzjCHGwoLFEgRzyd6lHzp9vy/I1F0O7/cTHkkb1JuWBLp0S/Lt+bFBSMGHlbashuagwJFmiez17PQ0rRgS6Aa6Anc4X1fXcknFIdJz1HhXbWtc1ixZKE15E00jercNbG9zQg0fxuLY7XKg5C8yBBekjGNt8tz/XS+FzcsBHGgXAlenFdZIAAHbYsRd6ApR8InfMQaTj59FSF9XAFwg82LIcmXFsFYQiylALIaElhip/kCXABi6UVRUdxagw+Lck5EpSvTV8UfmM7B0ycdy2QUn9Whf4QpA21ulxocrMOT2fvYCnj3n7Gs+pgQDB4EnGFmWlNBkseMtdz0uRx1zum+5pLiM9kuATeo4CBzvf7TagIYr+qTi3qmuj/1SYFEk19fGa7zODBoziMvP2WKksrpmQLJ4GYELSXTMFr103/WS1/AxDiiRIibNn1YJKXatEIdijIV8mLpGdFJEVWMRlmN8hk3SGF+hdguFoYpLSiWC2qJ8ZJdMu1cwe00P6dJK2fPL35Tymi0zf6r8NcwMMNbC7n69NT53A7auuDaDfUubK80NzsE3I0dvoOMFQPzs2tseGPA+OcP10lPb5aJvHGsOX8HAq9e2XQDKZW3tFteVteNnblyGcRyNueiczTzokn6vL8oIXJgtina7RdL4kQEMggr7N8fRaJ4jAR5BY9HUNTQgsBsEaxcN08B1YUFiK2Iz1HVph3tUCnBpC0MsimWJyFMz4Mu0dMVmW8puR58jgeCY4Xq/bPTjZpZI++L0dTB2gNetiPby97k9Ag8HwWfhmwllenfoA3LRpVf4HJdeLoIS6VxgVikGAyTQyOFg9fkTT71mfj/nxH2M7rEGfb1AhMvZqWg7qKv7U6Ch67rvgYf120sgQ3BhJqfJxFwKm5bDcmGzJqbOEs3hUVWEquc2qQBosAyabVrLIF/JEUMshcp1IaSii+BCRan5guUY4DUCczSCsBnGbLbcZbbM2H8eYrkJ9S1/ZDYDSszSthW9rW3fbF7sXLtK2s5cuNvUOAslGKhMp6Lfodq3B4wBmtmsDM2lVddFXR2+EA7cbzcT2NU51ZIKAxQoq3howQPGiiQxMpUoun22Lt2f33lVWvd3P6mMwIVVQ4y5vPjnGyWv8WMTV4GkLhu3ooEZWbWJmEoF3CLKL6yta0QBYxVajUSFRYqU24shpsL4TDQKNi5qAiIR0u7gWiFbxCZp0Wi7TP3sXJm2+9FD824YBkelb8J0wMXcsOA79JbSVHauAo1tzXB9/d4NRGoGyQ/opr5pbLlLAgutESUe2kWiWmlOcFn4wqOmtaub4XP3orEaVahLxW2y3WPKX/aXOl1m4ALwiIQaUFt0rRS21CKWgr5EkEiIwRohoS4GF4ngUgktFyr4Ux+3Cj2gY4i1sAMjq587kXZm0SKlFSix0AzxKEpeQtQS1dQI+sLBmr7/MTJph/2GwWM8NA9RuS0247O3I7X1PVw9F5ukZQOJbk8fgARIJTosup8RXAar+fnQvCKpj0rlLvkiYCaOPBedPxe0CTBaEHrjPc/J3E+PS27YTj9r0Fa/1ODt14/5VK8dBggylNjsL32XzMAFRxtuXisv3X8jMgJrkQkqQZ/nBmmDHzh6TI2MKUMJAEl1FagrAs2/BcFaVj0zG8QBTDH0fsSFjRgUs0qN4MmQuVsEbZjOaD6smhLZ8civ+U3QcnhKNPugrNy+6N+9VUrbFo37uwswLltXyXSUWxiIgGEOUzRkVrXlLikLuvdOE43lon2ktE2uLX7Og3/7zf8ks3u0TFLpwKhVSr1cWjLsNZ2q1asydhfH5vRLZi9rcCmP1kkYABFm4SJAgiS6UQQVsGur0ZqVFkkonAAXkuTYowgJJBPoJa+lAFRcukGNUC1jXCYPYlJxWDuF1RNll6PP8DNFWd7+dsuKdCuhuSutI9Ld2oWK9qF4fW6Dij4YNqmOlouv5eJ9Qe3rxeZoSqJjoFbjKXZPKG7FFuPSmBatGPY+slm5duGp8o00Le1aNwpCJOH1l65uxuASaYNb9MAtEoCGakNziwQrSqQcGaHm1lbTYoSVi2WoNWpGNTQnjnVFFO8uBgDFIKUQQGo6gsKiQjBz2VGxsTVsihfpDhWhCVrpmMmy2/GoKfJHVjPgBS69WS5elH4v90fdHv50SXJ6w/Nt66VCRxP+tPOv9yUuU1xRrVx3wUUXV+ulZMx2sO5bjGvEQR1jtWIYz2R7Xjtz5PVSIPjQTaKUpi6vLxd1x26Z/99+6YiZEbjwIEJwi15/5HcSXvOB6S80phImHOwRdlXkoIp/FYCkrgk9oxHkLQZhLo6AbhEIdh2IvQRAyY2C9l8YyIMMA4obQaYjT6YLnxUV4rPx02SP4y7K6sHyV0JfG7QJ/eZph5tgn/rY9k3qzpHLddHv3aCtfm7HU+yYgG2p2L9zPd9y6f3OTAUuNi2A2Td3sNqcYKF9o7VJvX3tUgXj3Xa7tpwGXwZnXfKbnFUDswOXB34jodqPIV8ZRN0QCwsZyEUbVzJWEFCphvwlqf/5lK3E14X4rBDBXwZxKbtAolwcqeoKyF8y9UzuP9m7zDxVTttNdj50no8TWc6AnYZ2wSVhdaxX/7dvQtu1cXdtyyfodyqzoDevpkttgSj9nSp0p579XV8oKsU1VQF1jbkkrlNz0sXRDpdeCoB2Bs8NAOt2+DmZ0mROc9B96g1c+DLoj8Z1GYNLO90iZIsia1YY3koedFwKEUxpBl+F6WempSvAwK1tbDWAQpcogIJE5bYUovqZMpbktSjPhTy8AgR60ZlE9j/3liwfK381zoDtFvFmZQm/nfEhD0XbgLgzxiZ2HGxo5lWIqC6PvZ4tGMXPXauFn73wFroL9rMQ0aZ0tRmAZ+M5ukVb18R6ZIv0PDUIa8dR+J1LD9CXhJYPKMHR7qZJq5aZKd4bXrVhGw1cWhrWyCsP3CSdTStR6VycKFKEycGe0F35CMxCo4VaLmvrQwjiIvUMdX/2I2JVNCUxi4yWSwRZI2q8FMGdihiBqTIs0wypl4PPu3FTum82yrnYldBeFdAufd+mkesBs2Urh9YMkSE6fnTlBuej7UX0CzcNzcDkgjcqBqzx1kaZ4H7eqVIHWEQ4d1ZLUvHPixbgzjOXIVtaU9G9VT7ruvb11xQ4ry9fOrWQq53/2Mty2U9vy1lTNzPLBe5NS+NaAy7xxpWwWvJMJ8USiLW0QqclHx0ToYBrqP7roO1C4agIYioBAAt7GLGeKIC8M5um5eNnEZCpPQKhKLhPiLpIpLBS9v/6L/r50o2szbmK8ukUt3nddF6z5jbqYpEiK6Ntf13XUxP+3++3yYqGUh9cUtyGer1YB0aLgmllzejYJDiuzta67PWtg3+zx7dbh+T2i+Z1okXEQcuVBZG0aNSace8RAs4Pb3go5wcnM3DhCXZbLnmIVEeQiq5CHVEAgdhmWCB5SC8XsXUr3KFaVESXA3SorVtezr5FACDEV8jOjVDWEqlp8l0YyC1A3CaGgHBwyx1kzrEX5HxSI3kDWrBIYahtpoxN+tp8s2lGgQJRZeF3TPEaMwb0xwkS/MkRXbvIlPF7mdR9gRUfEG0zWjx6ulx540PCyulvfOcnI/my9HruXrVFmUxWKjCxGdOptqdgo99rFXZ/ZPcyBJc4skW18spDv5WudR9D1Kldxo2uNpIKzWiGxn5DbDhPl4fUf7ZvpaxlZUU5AAitROA6sSKa4JJPIRcMxluKUTW9Dm1ft5y1jx/MzeSucpblW3CfWVsLmbnbbzttA0UzLu6mnu0goJ1itvksanqzSJFWCN+W9uAbsDcZgFv/8EC/V9zmME1DclWVI3UrndXNsQ/a1tZhm1dWQNssa5fM6F5LTW275Rrch5Ye9Ec6OkNw6U5FM1tUtwzBwy744RWmMppdAGi5FEPzllmhJmjrTtx6K4hLoTAxFpY4uiu20XKBrGUYzdPY4pUtSeJIQ7PGqK6+WXY84Gi/piiHW58aLscd/hlTis+iNo5U2ri6G73R+LebttT1Xd3cBEhVJjVH+DffeGqm26Y9C+x8LZfeL6o2rqM7QqC+9JyjTPGnfY30d/tapJK8tDV2vfbssn75UnGzTiwDmDH3upwqpLMCl9fm/1pa1i439dBjqoKG0k+pBFos/L0YkgqBzbaQUeNHJ27wtlZZ+9En0gwJBgZ521G8yHatHHmmP3SXicPscvTXZcI2u+fweI3sVdUl4puNNylL9l0mptcM2TesG0RMJcHg1r/Y21WhaL5Nyfhc8PzafvHhN9WraxeaEpgP+vQOJg3tRX70kkxwgccGHVsH2d4erw3pA3bzOvvaE1ym7n9lTsTHjMCFVdExSC48d+81Em+rlYrqKnNekZYGoyhHXksnuCrjpk+TstGjpANmunnLIfAbWlcvKxcvkSLIMoRgxQh6HFVUjDJkuoa6OiksqZbZx54hFWO22VTvoQE/L2aJ6LJ89cAaQ6yyleX4mT28yHP2G8+1eFIxeXWbXg3suQ0eB3sRD5SU4oBP6iDsgODyk++dYQK6WrzoJa6d6prYh+hFflSwd0+F/BmlF9hZP4LOsvehGbP1mTm5sxmCSxyFi7XyxuN3y8SJZQCQsdIJi2XV4velcdUnkE0Ad2XUKJmw/dZoTo+ez6xXhNtDdykP1P+VixZLBGUC+RWVUj1pc5CqEjTmltWr0QgtILscOc8XiMrhZlYylltTRLo33RPNRnAXLHTToTckg3sM9HqV5tvWjVf1s/22tIl6LOGnu+QHdFNfWNtyYY2QS8t3wcG1Xty6MPNCh9vKoS6PC0zKl7GX0S6aBByCS64FjBmCS6IqeuV7T4Jdiypm2iHguLBmaM1770v9suWy+Q7bSHAMrBYUK1KbrhPp6Tj6R/P3ZW8vgvRCXMZPmSQF0HzpBGsuj1XSUVRGl46XaXt9EdbPevXzHJ6zEblqKnDhZHzvjsWirUXUqmF9CbNIHLRydPBzsji9CFp6s7p+vQKKK0JEcPHFuXu/HW1woVAUM3deYk6pttKXVcn13IJGBSAlPbIAkttRUt2Kpe/lXMCYNrh0sVE8LJCO9hapW/oCCqgSMoccAXBdOlta5f1XX5FxW21hwKUTylFx5poxaLnQNfpo0XKpHltpLJYO0xWte3S0S8XmswBM+4Lf6/cpyhYZtUaFlovecHqzsESfQ7NI9KmfeavN8Cq0iE2rcFmez1iNLmvzWNyMErfpxmXsB4N9iAeiyXm2czQU13MtFwV2r2C8ffw2qNhuqZdMhgtWtpVCl8iOk6llOv/lrpwszrTBJQETiLmE1kntRy/B5YHaO3PPGKT/d8ECWfvBu1KM3s8BNKRHlaIBFQIMf3I0NzSjHqnMKNZ1xQtAuksEddl4fuxWu8tmW+89FK/9sDkmBZcLj9/eWB7uIGjsO7N8A7dHbzQbOBiI1W3YqUzXJbJNdk2H2oBDl8yXW+j9FrKb0WtltGrj9ramG4h3Qd48m7BGbKvFtXLswLydoua9QHDJpSYsA3AhvMAF6gYX6Ww15w2hBPMzH5ZJe0sdFOjYZoSuDYoTu8Enj8EYWCR0g2ixdFmNzgryoiDaxWXS9gf4AlE5wJgrtWDHTey3Fl0ikunIjbCDuq6b48peupW27o1rS2XaLpIPLn1fVBtcWA9GNTo3oOu1FXvObUDvC5D02vEnwUWbr9kayfyMLu2RZ/9WqmsSfaoyHemDC9uK8L+OsKx+/2koZaG6FrVBXV0JN4bg0smGZpDBzEPFswGepNWSAJoYeDFxNkAD8Kj7w9/j+RUydefDJFg51gCYPzKfAVd0yPXbdYt82DU97QUuXK63N539vRf/hevaAUZaS/1RYZv5jAyfNWxwIX2A1mW6w76GfblRCTCpMm6sfY3stLcNWASXXKzODMAFaWVaHPGYrFryOmIsy00lsw50HQLHpRPgEkK8hRotChIJ16cTIERRbmPFMH4DAGIrEZYHVEzcRqbueCC+89X+072p3OUUXMiUZYfFVDeoan+wNCBV0NC1euy/XU1dPQ4FJHdZgosvcdn7VVUSHcmPmYKLbtnlxHj97R6FVysS220iSzeXMoAMwMVo/xvQaFn3odSueAP1Qmh4hoYiXQAMyi3kQRwqEmrpEWfRE6KMLtuLGGDBIOGOVgxkumXKTp+T8tHTLEDK9hEb2esxW8QiNt6kfUlcKsjojNFV0sFUqBfnxb7xXNGo5HXGW1HfkBQ4on6uL86dHrhwKb4YbJpAOtYI12OdGIdm/1LtUV1itVxUQtPtf8T1CS5zT/l+1lyXtMGFO2PL1XxYL7FIg6xDULejHY3GwbAluHAQLFKBSxQtRPi9ST3jJ0cUWi+VAJXJn9oPn6McwLdcskZHtxraLiDUm47pZrtrYm8N6e32n7whtfAxVLxlUnTIPVjt8qfgQoD69rVPy+lnfx/Ntg7qsTgV8yjFUVa+HtSyPvlhvqJdtkHLhQxdzf4QXBQ4XPBQkqSt1cJl0umIqRXuXJ7Xmq4yB6/1pMnbmjjMJTe/Lr+46f6sFekyApc4XCLJY39otGpdvhD1RR8kwKU75WwAo72th1ukcRcFFwNCRsGFId8SmTrrYF+Mu58eDjWv+2lznpvhTWnfvHahnV1yoLyZm+55RbwKF8km/tKp5+ZUuzKQ5znY27atTgJMpq1z7eP1emno9+kCjy739CuLsn4BZAgunUZIuwDWS6h5HfguL0p+HEWJcG0Y0EW0NxlzIT03kRQqMG5SFO1bu5NHhslLq6WsejIKFY80y/gj+xnw0nDpq6+wXXOkLlKqN2EmN6Z7FjyO39z9eI8blAHMP/3mu369Ufdk8frdft0V8oe7/rDBTdAbUHBhZV3zetpZQPPy7nZRdaOu62TLaugyWnSqf7McIVsVwYzAxVgdtFIQd2HnxbUf/1s6UGNkArv5CSYMA7oxAEcBgruJAXBBnCUKFTqmoPNNTUACXBLpZwoP+xmi7KElsaZyXFgNbaeCbZPadlvc/XlR/nUZfke1M6Wle5npdh2TrkdLhje/KzxEq4XDrzdKzJQd0KXFwOpodVXsWJjdXN5lRDOGkk762r6mvdENuJx2Cjj5e/Ozuj0zBheYKSYlzR7R9SveNK4RwaUL+JAPMp1mi2zLhcHcDqjQcRBg4mgpkl86SrbZ9TCIRlWZOIw/sp8BW5SbTa/SDQIa6Adw6NAgrlfRnH0j2rVDNnHLq7Du9kc+ln2POLtHzGX2DluaB6g/1M6yn7WhsaZrdVJYS6Uu+2Ld8gz0WrjXxz67VJXUbkbJvR+47UcWTcqapZsVuJgDB5C0rFssTSv/ayQqzYD1YsAFdH4tWOTHJM6RQKeWSycsmXFbzZZxU3cDW5duFiuP/JHtDOQCLnpD9XZzujdquuDFtylT0VXjJidNaw1eUi/WL2ZMzKzWhBFYjpmd+kVr13qlytYp4HiBi9d37j3nAtHC1aMHzy2yDyYKtu6aD59PxF3ywFuBQdMeajRu0Hpw6QR5DrEaaDHQQmE3AFot0xDIDQSp9+K7RNmCiq6nLUHpguRiuej2egOPVG9Br3PgsqxhouSCAgnjLedevoccucd5Prhg0mi5XHnhMUZ/R1uLuE3nvPpvJ4BivchTb9euL5e3N9AhuBxyylVGTD/TkbnlYvZASwXFioy7fPgvk5LOg2ylukVdXbBckkHaTohwI7jbbdww1jJ6851k8+0+g00U+dCS6RXzWN5m59oxl3TeVLo5FzQYV6HIEyUA3BRzutvVWA3lMTUoqOCy18T95NJr5m9w0/L7txa+bA7rkLnHZZ2p6IdpHbRNaKbo0vOPNb2i+wIXu290XwCj11VjZu6183KNuIwydWl5Hjrv5qyyetmBC+MuTA4hOFu/5DkJt6xKgAs+ZyraBHQZW+lOOTNTxGGo/uCybDljf18Uqh9v3Wz7Q/d2CKxm5rBFplLVK/W2HYKUrQuy+pNVcsq3EoJgt/387aTSmWZMHn7luuTmxnXM2iDT1I/TNiQ2ZWeKrr1yXrJXtN0AzT5QG3j0czs241qdLPcgHYCDmSeV3XBP3n656O+sks+lh1F24MKQLtEFcZf65f9JBHXRAYBRXYJLFyUs82IJsSgMZorUJSqr2UqmzNoPn5bgM98l6o873AaXX57/eU9h7kz3M+/38+W7Bx4pbBGqI5V53dvbjze7a1rzTf3Sqqfku2f8JRnoZQaJwFK5XVSa/xcQWjZkG4+EwK/2mVJwsTVztLDQZky7v7vgoteDGj6afVILlGCvRau8rnZwXv/mT9tyyZZhnSW4rGfrtqz7QBpXvA46fyIw2x5u7Q7oso4ITdG6K6HJcYnBv9TqZ+rD5HcXOGZ64/vL95wB1y3q+aZL0PEzHbwxKd3gpq9tlXkvhTSveI0dFNTsyO0LvmniLkxHv/jM0/Kz275ogGXfyu/IifO+LUG0BObnF583Tx568uWsWaKZnnd/L8942Lq1tb1q0WpTNNdycdXkvHRa9HjtrBHlMi6+/0/S+O6oHuUE9rWxOzfabGD7RcL9GW2f3edtwLBOZ56yBpfExkH3h0u09uNXpSAeRcwFsgsEFy1cBKLwZiLdnxmivMIKmb7nXLR2ZQm3b7Wkc4HSXcbWcumNz5Lu9o69+GljNXhp77rb6C0dzWVpmn/xW79Pxk/4wH3h1PFmM7+//gO56BvHSvuMVwywUD+kKBBIxmKYXRozbuywjb1owJYdLFPxetRyuevX3zStdHWwJSu7AKiIVzr1XLwWfDGsLXxDTtz5YFOn5Baocvtun3BbP0atFu6PTelJJZiz7+czDurmBC4k1HVEG6Vh6WuoKaozpQCR9kZkhOAGdQd029tDxqqhZgsDuZN2+JyRX0gWTad7t/vL9ToD2vfm1ssP2sDayHTqeHN99bY7zGq3n3JMcnU1t/Xm0y/sliRelgvjN251rbpBtF6eaf652dQ3PvNIVm/ITM9vsJdnHdU3Tzs8ZXM4L8uF8pO/vvOvRrB7n92mQ+KkxRw2QSBV6xDOPdnWNy2bb1xLXjvXZbUtFoKHyly6Wrt6jVm86PKU0p2/HMEFu0Eauu6jVyTWvFLibNWKE6R+LlPRJOlGOtFDGrEY1hGx+pnq/t0k33SP0V8ujRnQjEMqcEmXqctd8cYi+Y1xEb79VL3ONsv5NtUb3VYzsw9Vgca4WJdd16O6lg/Uff87U5Y9gPYnX1htVvvJ8W/k3J84jakatEWY+Ro9dozJtGgge97cG+TI407qYQW4MRcFERYOXnvJXHO8qtKvIKOBXTfewrmmFbhj0yGetAT7xcDrVlSxGSRrE8Clcpf8ndea7tWZVzwuf7j/71ldl9zApQvpIcRSTFC3dpHkF7Ita3vSLWK8JdYF5Tm0HSnBzTh11oFSUORXwfb33W2zPLVknw823RGvxuTVO9QLMzF2NwAek9ankOZPfsrPnnjYHKq+AW1T2k2HsnMAG5mzFaxS1ume8U168XXPb3CD8oGixaLgwjetnT3q7znaGNvjOe6ILqJaEa7W2tWXPNMDaPn5v198xjRDGz86odpPqYp7Fv5d/vS9azwPPRXIEJAILkeUHtnDJdKXC2kB2rKVG9bqd73+ujNyk3hMHH9c8HxW05cTuGhQlkFd6ruUFHYlGLp5HZKH1iIdUPo3Ad1YnozfZlcZYL+JugAAEM9JREFUN2U3dkHL6kD9lXqfAbs+RZuipVMBa2/VrnDm5yR20Xdn5sYuy2cdEVm3HG57V7v8X9uOMuvjVtfScmFQl4OBXI5bzl2RFZ9iqN4bPMcx4zZLggvjR2d8Z4YB9ht+92hSPlLdIvJc2DSe44mnXktajtN2/NQGp1hb25j8rCq+Ktm9gYDE+Sx5ew/z8tDryJ+Z3g9c5+rrbs/aVc0JXBI1Rkg/t3xiRLtZBtDR0YY4DEl0zA6BnRvrgqbuKJmyCxi5YOZ2l0oP1fthWB6XMnS9bh67CE5PTuUQaNXozdfbjUdLh5mHXIZrWiu4cLuf+fEKWf3HOZscp4XnuGblhz2YyA/dfqHc/PitQvfomJNOk2eeeFzuuPnHng9+NvPOdQgutAjtoS8OyjnwxUAQGz9+M1mzZqUQqGxrhuupRcOeU/sfdsLGcIvIXwG4IJhLcKFoN12gaKTNqMq1o1iR6ecEI3cOoCjgp59zeUI91tVsBL9iZkddoX13SrifNk+lr13TdKYolCu9QOBhXIQ3rC0yxGAjB5uh09zmG5QukQpKvbB0vOkAaZfxa7GiughcX9+0d/z5n/Lwn++WadvtlLX6WV/nOJjf01K57IKT5NrbHkhaZPzs23dON5bFZT+9TU4+9uAec2ofH2NeHLQcextqLdJS4To6nwQSWj015SVmdTsTpTEcfm63dNUgLz+n68XYDoO653z/9oytytwsF8RcCCKdsFYov9AVXms4Lh1QneNohz7uem7LdjyNwby2I2Jf+uZT2r990l4s23QmhXESgpJmGghYam4zNkJy3czdP5vMYLhsUpcExr9Zaa1Zo4notnnij8pMRkPBhWlo1h95ve3TOeahuAwtylOvqjEpdq2tUkYu400EGA4WLO48vTjJztVzOf+qBcYtPfugM+WA/T8v7Y3rm9NrzIXL2hKVGognIJ1z4j5mUzaQKGDYmSJ+b7dzNYCDYC+vW8mY7eShBQ9k1dguN3Ax7UMS2rm1S/8jsZYlBlxisFyQOpJwOGZxW3r2Kh6KN8NwPCZ1L+yUMc+DVggj/Vef9+mMrBeuSxBw+S38jG/FmceH5NnvTxJmpbacvpuEa981mQXVYlUgsduFausKqslTrLtm1BgTe1BgMYDVzdbl+bz98oJNRo5BA9dMsytXxHYJ6baSA3PSYTv0yNrw4WYjO00r33nG6Um+i32fukRGzRZxTrmO3dBO084KODZApbr3mU0iuGRDpMsNXAAqVKZjFVH9J++j2fxbplkawaUTVk041Jnktpi0kj/6fQbIobjuB6eY4Kstyq1g4IJOOgfgBS6ann6n6m8yZecOEyNhdoOmtm25KJAwVW03OedDQHBhm5F/PHavyRTxAVC6/z03L5HK6hqjyEZXalPQeqGV8tEHH8hlf5plpl15PLxm864ZZ9xMgovLZeGyav3REuGcM/tDbV27J7dXwzPO8SPhRJbvezudktTD1cZ39vW3wYbtW+naklPDYVs4rC8adHAxkwBpSzJzW9ctMdoubPfK2qJYDGlJNJdXbks6N7W/THYzoHEXxjbISaHVQvo3H9xrZp+Q9ka1dsgIPCFmw/YjdisRAoSmOhVgrr/8K8akVjPaqyexfsbjYhyGNUS0gN78U9Acm8ovKHNXywKyKfNP+2QHcUFm8n66YE4SYGjBnH7c55KZOPaH3m7yuCTPxJ5zxjsILspbsQ/bS5yL1c8/fev35gVQ9swRcu5XD026PHYDNJezRCYuB10pt2UvaQnrggeYAHQmIyfLhTtKVD6jJxEyRiwD6Aw3gDQXk1Bbu+G2TJ65L+j+vkuUyUXJdFmCy99+f4ksfHOxcWcYM7E5KplujzEWjkP32zPpz/NvjcGwNIAZHoID4y/sKe1S0+2SAPMS6laxV9DjZxpzUX6LpmQvuvSKjG/kTM9xsJdX0iD3SwtGM0S0XL501KcNv0WtBS6j7g6tSIIL4zNecTU9D30xaMeFCV95MWldctsaU/FiUwfHzhDGd7TzgPui4EvBls1Id+76AVxI9V/fbiQEkIHmgrS2af/nPQ34+GNgZ4C+Pd0JG1xouXxjy2Myjrmo5UOfXYHBvold64WV2PbQG9irURrX5Y3vZbWcddJB5m3OeqMJm2/Y63pgZ3Dgt24DjAZzmeEhuKh7abOd6Vryodf58roeetR2QSmtnbZ9HzFf0Xo5/6wvIR66MulqqdViFzuyBYwNLm6tEa1ZL/2d3mYtd3BB3IV1RHGUAaz+8EUJNSKoyxR0Rx64LUdIWeXm2L9fpDiQt65KR95/deIhty0Xpe/b4OCa09ogywYDggAH4ziu1gf9emaP1LWh9aIulL513fPVwKKa+Wq1KFvVrjXaFOQv6eL9bcGfDc+FY+/Pz5UdZn7KxJQ+3vpKExTXtD7BhQWKHFqkqLR+BWPGuFROw0uzZea0Gpk4IQHIi95bbALBdI0I4sw27Ttn1x4Aoy8NLQc4+YZfmZT314/5VDKuYweD6TZlmo7OGVzYKI3FQmC7mBqj1rolEm4LSVF5tWy96xfAg2FTen8M5AxohkUzPFq8xn3SV+cNYw/XhfEqhOMNTPeHpCyboUsQ0dIAggsH347ch+3T6/7sQKJyJsjYJW+Gx8aCxkfn/zYZ4P31Fa/I1G22ybgCdyDnN5tta0ZI2cfcBlPSJKQxwEtwJYGQbhFjLuztbZdXuCBhg4sCgx4XXSfOqWbw+Pm3rvijsXg4dF1XwsF2XfWFoRo+bnEqXwrn/ej3GTWlzxlcEo3lyXeJoRvAO9Ky6k1pbWmRUVN2lc223jub6+Kvk+EM2G1FuCpNWJrFGhNxrQpXIChViwlaMlq+r4ekNUmaltabl4FdDrv4jfuxG57zbaw8DC6r22JMQR++TcFq0VovptSZZubQ7BiD1eM329qUPii48KVgx0x0rtXK499aK+QCiy6r10k5SK0rXhIKfvEF8PHCQgPktnvkdnhQa5cvEh6P3e5V76lBt1zicIuon0DHx/SQ/uBfEkJ90ZRd5vqdFDMEiWwXt8GF2QINmmrZPbfrqsil2pedqVBLRN9q+hbWty6DugouDDaqSa/pUtunTxxDQh+EYKJpaH6uynOZ+vTZztdgrMd0c0csatLrBnSjUbnr5p8ZkOGDTkuDg64R506HWi8q+GS7nr2xrW1XWAl0TCG/td0DZtMEGALU4YcekHwBuDovXtaLghmD/Eee/dvBtVxMvggAw3R0W8MnsmrR3yUPlc9TZ831K6AH4S62lf/pmlA5jDeUvq3YDYDDNbntQ9MArH5mE+LU96crpL2mWXVLjoaCCy2kq4893jRN8xq2737iL39o3th0ixRUZsyeu8llh7zmgdfqF989wYCr1v7QLeI1cq1HtfAUXLQyXbfrlYa2XwJauEj+k7pHasnOmLmLyQIqcCSAP9GpwdaC0c/5k8cz6G6ROUDDdWE6eqV8+NY/ZczEbfwK6EEAFt2Fa7ncU3iHcYncG9I+JNc14ne2QrwCkqZE1QdXjQ/GYjTmouBCiQXVaOVPG2z04WGAkhkhDrJyyfng2FQ4LX1ddpZr3PTsET1iLtS31WHLXahLQ6BgJsce2jien9ldGd9c3GBIdAzm8gWjgXP7WmkA3o65qH4LOTIcmmW0RaMu+tm9GSkC5hxz4YGYZvP4LxZtkKVvPiPjp86AKBSL2vwsUV83W398zw6GNK+Z2VH9FLvAsK99aNvVVMu539OkJ7hwaAVubz2N7dJ/rb5mKX820ol9nctQ/14LF9VysefNlsqwrUJaen31jHbPm9YlAYaD4K/gon9rvMu+tvyd63HYqXL+ze9+cdP9GVEE+gVc9MSi4SZZt/JtWC7bouHZmKF+nTeZ42Nm4qH5dyT1O9SfH8onmOnDksu56EOr27D/7ut3/b4/fupDmo6uioK3K3XBeUtnfe5LRcFoKaorStDQv7mMuz3+rd/rd/rzz48+26vQuHuN+g1cmDHq7Iigh1GTBKsQ/c5f35IilxvDXze9GaA/v2LpUikpDUpxcXHKlSKRSMrv2sOJ1HJvI2wtU4p96d/8nYN/u7/b6/S1/b6+13167c9rXff47GP0Ota+9t/b95x7zqH9U5fXua3qDvDq54VFCYJpYVHABID1Z0csoSzA7/kZB7/n5yXB9OgdurxuR7fJv3Ubuk97+3pMelx6rNU1CSGrdEe/gUu6O/SX82dgKM8A08ga/9Hf7c+G8rEPtWPzwWWoXRH/ePwZ2ERmwAeXTeRC+qfhz8BQmwEfXIbaFfGPx5+BTWQGfHDZRC6kfxr+DAy1GfDBZahdEf94/BnYRGbAB5dN5EIO19NoaGiQr33ta/LGG2/IVVddJccee2zyVBYvhvjVV78qn3zyicyaNUt++9vfSk1NesJj9rp9zQ33u/PO6Ivdva97771XZs+e3WO1+++/Xy655BLz2Zlnninf+c53kHYPy6WXXioPP/ywHHnkkXLllVciDd8zTazrbb755nLnnXfKtGmJjgkjYfjgMhKu8sY+xyefFNkJ1cETelLYeVipwMUFB09wWY02sG+9JXLAARucYX+Ci7stH1zSu6F8cElvnvylcpmBCy4QufFGwes+8a8y0bK0N3D5+c9/Lrfeequ3RdDcLILvzb9zzhH51a8GFFz0WHQnPrikdzP44JLePPlL5ToDS5YkwOD//m89yBQWeloutqXQw0XpQK2MgsqXv5zYzlZbpXVk9jZd94sbSLXPl19+WU44oafIuQ8uaU05Wg6x6tAf/gwM1gy8/XYCIP7xDwMODaecskHMRS2FHq7Qddcl1tt//wSozEj0PUp3ZAMudkzF3o8PLunNug8u6c2Tv1R/z8ArqL4FWHS9/rrcjiDtz5uaTEDXDqyah7iqKgEqCLgaUNkj0aUw05ENuNhWy4UXXihPPfWUCTx7gUtfx+MHdPuaIf97fwb6eQZaHn1UPpg3T8rr6+W26mp5sLzc7OFH0NE9fvlyyZ8yJQEqn/1sTnvOFFymT5+etKhoQdGaYobIB5f0L4NvuaQ/V/6SAzADmi2qevFFORPWy+RYDPX1IsuKiiR63nmyD9K7/TEyBZdly5YlU8+M+9hg41su6V0RH1zSmyd/qQGaARtcrh49WkaD99IAK2YxZFP/svXWcsaDD/YLNyQTcPnBD34gd9xxh+HXKH+lvb09acn4MZf0bgYfXNKbJ3+pAZoB2y1qPOMM2eOGG4SxjvtBSjujsVE6QT7b6je/keIDD8zpCDIBF92RHSex+Tg+uKR3KXxwSW+e/KX6ewZefTUR0EUfZTugS4aunaU5HpyW70P8qnivvRKxl913z+pIsgEXBRHu0AeXzKfdB5fM58xfI5cZsFPRF10kDaee6kn/tzM1dE1+PnGiFDEdPQipaJ6eywj2wSXzi+6DS+Zz5q+RzQxkQKLj5l2OiSHT7Yr+PoNAouP+XaKdDy6ZX3QfXDKfM3+NTGcgC/o/d+FaL8nCwDTo/+4hZuIWeRUh+uCS6UVH7w+foZv5pPlrZDgDvRQuZrilnov3UriY03b9lftlBnxw6Zdp9Dfiz4A/A+4M+ODi3xP+DPgzMCAz4IPLgEyrv1F/BvwZ8MHFvwf8GfBnYEBmwAeXAZlWf6P+DPgz4IOLfw/4M+DPwIDMgA8uAzKt/kb9GfBnwAcX/x7wZ8CfgQGZAR9cBmRa/Y36M+DPgA8u/j3gz4A/AwMyAz64DMi0+hv1Z8CfAR9c/HvAnwF/BgZkBv4fG33y4Zn35+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71" name="Picture 15" descr="C:\Users\user\Desktop\АТТЕСТАЦИЯ МОЯ 2022г\kartina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696744" cy="25922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07704" y="4005064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Красками сотворена,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Рамою обрамлена –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скульптура, не лепнина,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художника - …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4.  Расставьте запятые  (работа в парах):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5554960" cy="4785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6 2 5,25 : 25 = 25  01             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10 1,101 : 10,1 = 10 01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3,24 18 : 0,01 8 = 180 1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340768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25, 01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10,01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36912"/>
            <a:ext cx="194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180,1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3"/>
            <a:ext cx="8352928" cy="19442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Пабло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Руис-и-Пикассо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«Девочка на шаре»</a:t>
            </a: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(1905)</a:t>
            </a:r>
          </a:p>
          <a:p>
            <a:endParaRPr lang="ru-RU" dirty="0"/>
          </a:p>
        </p:txBody>
      </p:sp>
      <p:pic>
        <p:nvPicPr>
          <p:cNvPr id="34818" name="Picture 2" descr="Файл:Picass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249935" cy="41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№5.  Найдите   ошибку    (работа в парах):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5122912" cy="5145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5,5 : 10 + 2 = 57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7,5 · 10 – 3 = 72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6,5 : 0,1 + 4,2 = 4,85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48,3 · 0,1 – 2,8 = 481,8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8,8 : 10 – 0,44 · 2 = 0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980728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2,55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1556792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72    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204864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69,2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780928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2,03         </a:t>
            </a: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356992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Винсент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"Звёздная ночь" (1889)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Van Gogh - Starry Night - Google Art 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33670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6. Решите  уравнения  и  замените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цифрой: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561662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+ 4,5 = 10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5,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3,2а = 16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100 – у = 98,98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= 1,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 : 0,1 = 25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628800"/>
            <a:ext cx="28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5,5       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75350" y="2204864"/>
            <a:ext cx="2968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= 5        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852936"/>
            <a:ext cx="2810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= 1,02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429000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= 2,55   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 Кустодиев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Масленица" (1906)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www.tretyakovgallery.ru/upload/iblock/eed/eed3a6c0397feb2b5243e5cf5a027f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552728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отдохнуть пришла пора! На зарядку все друзья!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Мы ногами топ-топ,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Мы руками хлоп-хлоп,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Мы глазами миг-миг,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Мы плечами чик-чик,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Раз – сюда, два – туда,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Повернись вокруг себя.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Раз – присели, два – привстали,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Руки кверху все подняли.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Сели – встали, сели – встали, </a:t>
            </a:r>
          </a:p>
          <a:p>
            <a:pPr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Ручками все помахали!!!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 descr="E:\фото\АНИМАШКИ для ПРЕЗИНТАЦИЙ\3da-2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1314450" cy="1514475"/>
          </a:xfrm>
          <a:prstGeom prst="rect">
            <a:avLst/>
          </a:prstGeom>
          <a:noFill/>
        </p:spPr>
      </p:pic>
      <p:pic>
        <p:nvPicPr>
          <p:cNvPr id="3076" name="Picture 4" descr="E:\фото\АНИМАШКИ для ПРЕЗИНТАЦИЙ\488240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088232" cy="2376264"/>
          </a:xfrm>
          <a:prstGeom prst="rect">
            <a:avLst/>
          </a:prstGeom>
          <a:noFill/>
        </p:spPr>
      </p:pic>
      <p:pic>
        <p:nvPicPr>
          <p:cNvPr id="3077" name="Picture 5" descr="E:\фото\АНИМАШКИ для ПРЕЗИНТАЦИЙ\sporta-2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229200"/>
            <a:ext cx="1571625" cy="1371600"/>
          </a:xfrm>
          <a:prstGeom prst="rect">
            <a:avLst/>
          </a:prstGeom>
          <a:noFill/>
        </p:spPr>
      </p:pic>
      <p:pic>
        <p:nvPicPr>
          <p:cNvPr id="3079" name="Picture 7" descr="E:\фото\АНИМАШКИ для ПРЕЗИНТАЦИЙ\sporta-2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661248"/>
            <a:ext cx="1800200" cy="1045840"/>
          </a:xfrm>
          <a:prstGeom prst="rect">
            <a:avLst/>
          </a:prstGeom>
          <a:noFill/>
        </p:spPr>
      </p:pic>
      <p:pic>
        <p:nvPicPr>
          <p:cNvPr id="3081" name="Picture 9" descr="E:\фото\АНИМАШКИ для ПРЕЗИНТАЦИЙ\sporta-4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933056"/>
            <a:ext cx="1079748" cy="1152128"/>
          </a:xfrm>
          <a:prstGeom prst="rect">
            <a:avLst/>
          </a:prstGeom>
          <a:noFill/>
        </p:spPr>
      </p:pic>
      <p:pic>
        <p:nvPicPr>
          <p:cNvPr id="3082" name="Picture 10" descr="E:\фото\АНИМАШКИ для ПРЕЗИНТАЦИЙ\muzikaa-79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857250" cy="1428750"/>
          </a:xfrm>
          <a:prstGeom prst="rect">
            <a:avLst/>
          </a:prstGeom>
          <a:noFill/>
        </p:spPr>
      </p:pic>
      <p:pic>
        <p:nvPicPr>
          <p:cNvPr id="3086" name="Picture 14" descr="E:\фото\АНИМАШКИ для ПРЕЗИНТАЦИЙ\jivotniea-378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484784"/>
            <a:ext cx="1008112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работы по группам</a:t>
            </a:r>
            <a:r>
              <a:rPr lang="ru-RU" sz="3100" b="1" i="1" u="sng" dirty="0" smtClean="0">
                <a:solidFill>
                  <a:srgbClr val="C00000"/>
                </a:solidFill>
              </a:rPr>
              <a:t>.</a:t>
            </a:r>
            <a:r>
              <a:rPr lang="ru-RU" sz="2000" i="1" u="sng" dirty="0" smtClean="0">
                <a:solidFill>
                  <a:srgbClr val="C00000"/>
                </a:solidFill>
              </a:rPr>
              <a:t/>
            </a:r>
            <a:br>
              <a:rPr lang="ru-RU" sz="2000" i="1" u="sng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&quot;Пасечник&quot; олицетворяет труд, здоровье и долголетие фото: Национальная галерея Республики Коми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3600400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37321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«Пасечник»,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олицетворяет труд, здоровье и долголетие.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2093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группа. 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3960440" cy="1324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«Материнство»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s://sun9-87.userapi.com/sun9-71/impf/4TItQpmx8YtS-7A1tJYKB6jrg3DrMIot6ipZxg/SO8zV3k__QE.jpg?size=720x1080&amp;quality=96&amp;sign=7dc9b3747cf8d53ab9f8badba72ef1b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2808312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101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«Память предков»                        «Рыбацкая байка».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4" name="Picture 4" descr="https://ourreg.ru/wp-content/uploads/2019/09/reg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34481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628800"/>
            <a:ext cx="7906072" cy="2146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Тема урока: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«Раз, два, три на картину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посмотри!»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3635896" cy="1396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«Хранитель пчел»</a:t>
            </a:r>
          </a:p>
          <a:p>
            <a:endParaRPr lang="ru-RU" dirty="0"/>
          </a:p>
        </p:txBody>
      </p:sp>
      <p:pic>
        <p:nvPicPr>
          <p:cNvPr id="68610" name="Picture 2" descr="https://ourreg.ru/wp-content/uploads/2019/09/reg-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312368" cy="450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12101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Рохин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 Нерукотворный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s://ourreg.ru/wp-content/uploads/2019/09/reg-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97666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620688"/>
            <a:ext cx="824522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Чикарин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Юрий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Сказки и сюжеты из коми мифологии на бересте.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://cultmap.nbrkomi.ru/content/menu/518/scale_120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633670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ultmap.nbrkomi.ru/content/menu/518/scale_120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960440" cy="3312368"/>
          </a:xfrm>
          <a:prstGeom prst="rect">
            <a:avLst/>
          </a:prstGeom>
          <a:noFill/>
        </p:spPr>
      </p:pic>
      <p:pic>
        <p:nvPicPr>
          <p:cNvPr id="50180" name="Picture 4" descr="http://cultmap.nbrkomi.ru/content/menu/518/scale_1200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248472" cy="340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ultmap.nbrkomi.ru/content/menu/518/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Автостоянка с фигурами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Чикарина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границе Коми и Кировской области. В качестве дополнения к автостоянке, оформленной в национальной стилистике,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Ю.Чикарин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вырезал сов, медведей и расписал чум.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://cultmap.nbrkomi.ru/content/menu/518/scale_1200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6048672" cy="358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7030A0"/>
                </a:solidFill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  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группа</a:t>
            </a:r>
            <a:r>
              <a:rPr lang="ru-RU" sz="2700" b="1" i="1" dirty="0" smtClean="0">
                <a:solidFill>
                  <a:srgbClr val="7030A0"/>
                </a:solidFill>
              </a:rPr>
              <a:t>.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Игнатов Василий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«За оленями». Из серии «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Ижмо-колвинский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эпос». 1980 год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53250" name="Picture 2" descr="http://cultmap.nbrkomi.ru/content/menu/487/_olenyami.-Iz-serii-Ighmo-kolvinskii-epos.-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480720" cy="363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Игнатов Василий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Яг-Морт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сжигает коми селения. Из серии «Коми сказания и легенды». 1978 год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cultmap.nbrkomi.ru/content/menu/487/-Mort-sghigaet-komi-seleniya.-Iz-serii-Komi-skazaniya-i-legendy.-1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264696" cy="3309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Игнатов Василий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Перы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 медведем. Из серии «Легенда о Пере-богатыре». 1969 год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cultmap.nbrkomi.ru/content/menu/487/_Pery-s-medvedem.-Iz-serii-Legenda-o-Pere-bogatyre.-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62473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Игнатов Василий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Место, где будет Сыктывкар. Из серии «Предание о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Шипиче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». 1971 год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cultmap.nbrkomi.ru/content/menu/487/-gde-budet-Syktyvkar.-Iz-serii-Predanie-o-Schipiche.-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8072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2146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систематизация знаний обучающихся по теме  действия с десятичными дробями;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популяризация деятельности музеев в РФ и в РК;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знакомство с шедеврами мировой живописи, представляющие     разные жанры, направления 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80928"/>
            <a:ext cx="8568952" cy="377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закрепить вычислительные навыки работы с десятичными дробями;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закрепить умение выполнять порядок действий;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закрепить навык решения уравнений с десятичными дробями;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логическое мышление;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навыки;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культурное мировоззрение, уважение к культуре разных стран;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гордость за страну и Республику Коми;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эстетическое отношение к живописи.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группа.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Этнофутуризм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современное самобытное и динамично развивающееся направление, зародившееся в конце XX века в среде финно-угорских народов и ставшее на сегодняшний день явлением международного масштаба.</a:t>
            </a:r>
          </a:p>
          <a:p>
            <a:endParaRPr lang="ru-RU" sz="1200" dirty="0" smtClean="0"/>
          </a:p>
        </p:txBody>
      </p:sp>
      <p:pic>
        <p:nvPicPr>
          <p:cNvPr id="54276" name="Picture 4" descr="http://cultmap.nbrkomi.ru/content/menu/1608/skanirovanie0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4149080"/>
            <a:ext cx="280831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группа.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Микушев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Павел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Возвращение». 2002 год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cultmap.nbrkomi.ru/content/menu/161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54006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Микушев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Павел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Небесный всадник». 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1995 год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http://cultmap.nbrkomi.ru/content/menu/1612/nebesnyi-vsa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47525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Микушев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Павел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«Волосы». 2005 год.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ultmap.nbrkomi.ru/content/menu/1612/volo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16835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Микушев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Павел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«На охоту». 1997 год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cultmap.nbrkomi.ru/content/menu/1612/na-ohotu-1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57606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Рефлексия урока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412776"/>
            <a:ext cx="8245424" cy="471338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я на уроке  узнал(а) новое и мне было интересно …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мне пришлось задуматься над …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смогу рассказать другим 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 себя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435280" cy="47853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умничка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у меня сегодня всё   получилось, я не допустил(а) ошибок!!! 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- старался(ась), но не всё получилось.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- мне было лень, трудно и не интересно.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39552" y="1052736"/>
            <a:ext cx="91440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11560" y="4653136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11560" y="2924944"/>
            <a:ext cx="914400" cy="936104"/>
          </a:xfrm>
          <a:prstGeom prst="smileyFace">
            <a:avLst>
              <a:gd name="adj" fmla="val 49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Творческое домашнее задание: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выбрать художника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выбрать одну из его картин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загадать слово, соответствующее выбранной картине и составить к нему примеры из десятичных дробей с заданиями, которые были использованы на сегодняшнем уроке или придумать своё.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 rot="582918">
            <a:off x="7954965" y="25923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фото\АНИМАШКИ для ПРЕЗИНТАЦИЙ\5689646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45224"/>
            <a:ext cx="1676772" cy="1157089"/>
          </a:xfrm>
          <a:prstGeom prst="rect">
            <a:avLst/>
          </a:prstGeom>
          <a:noFill/>
        </p:spPr>
      </p:pic>
      <p:pic>
        <p:nvPicPr>
          <p:cNvPr id="1027" name="Picture 3" descr="E:\фото\АНИМАШКИ для ПРЕЗИНТАЦИЙ\cveta-11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941168"/>
            <a:ext cx="68580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hlinkClick r:id="rId3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http://cultmap.nbrkomi.ru/ru/page/zhivopis.hud_p/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https://muzei-mira.com/kartini_italia/1543-korzina-s-fruktami-karavadzho-1596.html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https://muzei-mira.com/kartini_francii/1829-maki-pole-makov-klod-mone-opisanie-kartiny.html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https://muzei-mira.com/kartini_russkih_hudojnikov/275-raduga-ivan-konstantinovich-ayvazovskiy.html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https://ru.wikipedia.org/wiki/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Звёздная_ночь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https://ru.wikipedia.org/wiki/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  <a:hlinkClick r:id="rId8"/>
              </a:rPr>
              <a:t>Файл: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8"/>
              </a:rPr>
              <a:t>Picasso01.jpg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https://www.tretyakovgallery.ru/collection/maslenitsa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https://www.komi.kp.ru/daily/26726.7/3755657/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http://cultmap.nbrkomi.ru/ru/page/zhivopis.Etnofu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https://vk.com/wall-135002023_8696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https://ourreg.ru/2019/09/10/vladimir-rohin-pust-skulptury-budet-bolshe/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https://rebuskids.ru/create-rebus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https://prozagadka.ru/predmety/zagadki-pro-kartinu-dlya-detej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https://lucky-child.com/blog/dosug/znakomim-rebyenka-s-iskusstvom-10-kartin-velikikh-khudozhnikov/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https://yandex.ru/images/search?pos=0&amp;img_url=https%3A%2F%2Fsun9-53.userapi.com%2Fimpg%2Fv9ZQVnRGydTUux2zzYj1_eivaVpbG8sDZ1-FfA%2FlYdABu_CXXY.jpg%3Fsize%3D320x240%26quality%3D96%26sign%3D61a7b2d5a21cce06c258a2eef5c34248%26type%3Dalbum&amp;text=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весёлые%20физкультминутки%20для%20детей&amp;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=10945&amp;rpt=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simage&amp;source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serp&amp;rlt_url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=https%3A%2F%2Fi.ytimg.com%2Fvi%2FM5e7oBEET0M%2Fmaxresdefault.jpg&amp;ogl_url=https%3A%2F%2Fsun9-53.userapi.com%2Fimpg%2Fv9ZQVnRGydTUux2zzYj1_eivaVpbG8sDZ1-FfA%2FlYdABu_CXXY.jpg%3Fsize%3D320x240%26quality%3D96%26sign%3D61a7b2d5a21cce06c258a2eef5c34248%26type%3Dalbum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32656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№1.   Выполните   сложение    столбиком: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2,3+5,4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12+7,9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0,025+2,3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0,003+48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6,79+9,984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12,5+300,5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Результаты вычислений запишите в порядке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725144"/>
          <a:ext cx="799288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75608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2,325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16,774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48,003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Микеланджело де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Караваджо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«Корзина 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фруктами»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(1597</a:t>
            </a:r>
            <a:r>
              <a:rPr lang="ru-RU" i="1" dirty="0"/>
              <a:t>)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s://muzei-mira.com/templates/museum/images/paint/korzina-s-fruktami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96855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№2. Выполните  умножение  столбиком  и   из полученных   ответов   составьте   слово: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1). 20,5 · 12      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2460 ;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0,9792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2). 0,48 · 2,04   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97,96 ;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2584,3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3). 300,5 · 8,6   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25843 ;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=246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слово: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Клод Моне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«Маки» (Поле маков)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(1873)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muzei-mira.com/uploads/posts/2015-10/thumbs/1443685631_maki-m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547260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№3. Выполните вычитание столбиком: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5,4 – 2,3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 – 7,9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2,3 – 0,025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9,984 – 6,79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300,5 – 12,5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вычислений запишите в порядке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убывания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5157192"/>
          <a:ext cx="720080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53633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378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3,194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2,275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Айвазовский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Радуга" (1873)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muzei-mira.com/uploads/posts/2013-01/thumbs/1358840999_raduga-ivan-konstantinovich-ayvazo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5328592" cy="302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1460</Words>
  <Application>Microsoft Office PowerPoint</Application>
  <PresentationFormat>Экран (4:3)</PresentationFormat>
  <Paragraphs>226</Paragraphs>
  <Slides>38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</vt:lpstr>
      <vt:lpstr>Тема урока:   «Раз, два, три на картину  посмотри!»</vt:lpstr>
      <vt:lpstr>Цели:  - систематизация знаний обучающихся по теме  действия с десятичными дробями; - популяризация деятельности музеев в РФ и в РК; - знакомство с шедеврами мировой живописи, представляющие     разные жанры, направления .</vt:lpstr>
      <vt:lpstr>№1.   Выполните   сложение    столбиком:</vt:lpstr>
      <vt:lpstr> Микеланджело де Караваджо «Корзина с фруктами» (1597) </vt:lpstr>
      <vt:lpstr>№2. Выполните  умножение  столбиком  и   из полученных   ответов   составьте   слово:</vt:lpstr>
      <vt:lpstr>Клод Моне «Маки» (Поле маков) (1873)</vt:lpstr>
      <vt:lpstr>№3. Выполните вычитание столбиком:</vt:lpstr>
      <vt:lpstr>Иван Айвазовский "Радуга" (1873)</vt:lpstr>
      <vt:lpstr>№ 4.  Расставьте запятые  (работа в парах): </vt:lpstr>
      <vt:lpstr>Слайд 11</vt:lpstr>
      <vt:lpstr>№5.  Найдите   ошибку    (работа в парах):</vt:lpstr>
      <vt:lpstr>Винсент Ван Гог "Звёздная ночь" (1889)</vt:lpstr>
      <vt:lpstr>№ 6. Решите  уравнения  и  замените  *  цифрой:</vt:lpstr>
      <vt:lpstr>Борис Кустодиев "Масленица" (1906)</vt:lpstr>
      <vt:lpstr>ФИЗКУЛЬТМИНУТКА       отдохнуть пришла пора! На зарядку все друзья! </vt:lpstr>
      <vt:lpstr>Итоги работы по группам.  </vt:lpstr>
      <vt:lpstr> </vt:lpstr>
      <vt:lpstr>Владимир Рохин      «Память предков»                        «Рыбацкая байка».</vt:lpstr>
      <vt:lpstr>Слайд 20</vt:lpstr>
      <vt:lpstr>Владимир Рохин. Спас Нерукотворный</vt:lpstr>
      <vt:lpstr>   2 группа. Чикарин Юрий  Сказки и сюжеты из коми мифологии на бересте.     </vt:lpstr>
      <vt:lpstr>Слайд 23</vt:lpstr>
      <vt:lpstr>Слайд 24</vt:lpstr>
      <vt:lpstr>Автостоянка с фигурами Юрия Чикарина на границе Коми и Кировской области. В качестве дополнения к автостоянке, оформленной в национальной стилистике, Ю.Чикарин вырезал сов, медведей и расписал чум.</vt:lpstr>
      <vt:lpstr>   3 группа.   Игнатов Василий  «За оленями». Из серии «Ижмо-колвинский эпос». 1980 год   </vt:lpstr>
      <vt:lpstr>Игнатов Василий Яг-Морт сжигает коми селения. Из серии «Коми сказания и легенды». 1978 год</vt:lpstr>
      <vt:lpstr>Игнатов Василий  Борьба Перы с медведем. Из серии «Легенда о Пере-богатыре». 1969 год</vt:lpstr>
      <vt:lpstr>Игнатов Василий  Место, где будет Сыктывкар. Из серии «Предание о Шипиче». 1971 год</vt:lpstr>
      <vt:lpstr> </vt:lpstr>
      <vt:lpstr>4 группа.  Микушев Павел «Возвращение». 2002 год</vt:lpstr>
      <vt:lpstr>Микушев Павел  «Небесный всадник».  1995 год</vt:lpstr>
      <vt:lpstr>Микушев Павел  «Волосы». 2005 год.</vt:lpstr>
      <vt:lpstr>Микушев Павел  «На охоту». 1997 год</vt:lpstr>
      <vt:lpstr>Рефлексия урока</vt:lpstr>
      <vt:lpstr>Оцени себя</vt:lpstr>
      <vt:lpstr>Творческое домашнее задание: 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Микеланджело де Караваджо «Корзина с фруктами» (1597)</dc:title>
  <dc:creator>user</dc:creator>
  <cp:lastModifiedBy>user</cp:lastModifiedBy>
  <cp:revision>148</cp:revision>
  <dcterms:created xsi:type="dcterms:W3CDTF">2022-03-20T21:45:56Z</dcterms:created>
  <dcterms:modified xsi:type="dcterms:W3CDTF">2022-04-03T21:28:02Z</dcterms:modified>
</cp:coreProperties>
</file>