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embeddedFontLst>
    <p:embeddedFont>
      <p:font typeface="Oswald" charset="-52"/>
      <p:regular r:id="rId24"/>
      <p:bold r:id="rId25"/>
    </p:embeddedFont>
    <p:embeddedFont>
      <p:font typeface="Playfair Display" charset="-52"/>
      <p:regular r:id="rId26"/>
      <p:bold r:id="rId27"/>
      <p:italic r:id="rId28"/>
      <p:boldItalic r:id="rId29"/>
    </p:embeddedFont>
    <p:embeddedFont>
      <p:font typeface="Montserrat" charset="-52"/>
      <p:regular r:id="rId30"/>
      <p:bold r:id="rId31"/>
      <p:italic r:id="rId32"/>
      <p:boldItalic r:id="rId33"/>
    </p:embeddedFont>
    <p:embeddedFont>
      <p:font typeface="Roboto" charset="0"/>
      <p:regular r:id="rId34"/>
      <p:bold r:id="rId35"/>
      <p:italic r:id="rId36"/>
      <p:boldItalic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F31169F-1E2A-4D42-9D8C-1CB3F4E68709}">
  <a:tblStyle styleId="{CF31169F-1E2A-4D42-9D8C-1CB3F4E687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font" Target="fonts/font1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56001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6169815ee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6169815ee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6169815ee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76169815ee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76169815ee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76169815ee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6169815ee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6169815ee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6169815ee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76169815ee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6169815ee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76169815ee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76169815ee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76169815ee_0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6169815ee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76169815ee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76169815ee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76169815ee_0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76169815ee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76169815ee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6169815ee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6169815ee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76169815ee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76169815ee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76169815ee_0_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76169815ee_0_2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6169815ee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76169815ee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6169815ee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6169815ee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6169815ee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6169815ee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6169815ee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6169815ee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6169815ee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6169815ee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6169815ee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6169815ee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6169815ee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6169815ee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notesSlide" Target="../notesSlides/notesSlide5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3.xml"/><Relationship Id="rId6" Type="http://schemas.openxmlformats.org/officeDocument/2006/relationships/slide" Target="slide18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5" Type="http://schemas.openxmlformats.org/officeDocument/2006/relationships/slide" Target="slide9.xml"/><Relationship Id="rId10" Type="http://schemas.openxmlformats.org/officeDocument/2006/relationships/slide" Target="slide19.xml"/><Relationship Id="rId4" Type="http://schemas.openxmlformats.org/officeDocument/2006/relationships/slide" Target="slide10.xml"/><Relationship Id="rId9" Type="http://schemas.openxmlformats.org/officeDocument/2006/relationships/slide" Target="slide15.xml"/><Relationship Id="rId14" Type="http://schemas.openxmlformats.org/officeDocument/2006/relationships/slide" Target="slide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К</a:t>
            </a:r>
            <a:r>
              <a:rPr lang="ru" dirty="0" smtClean="0"/>
              <a:t>лассный час </a:t>
            </a:r>
            <a:r>
              <a:rPr lang="ru" sz="3600" dirty="0"/>
              <a:t>на тему:</a:t>
            </a:r>
            <a:endParaRPr sz="3600" dirty="0"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Эрудит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Игры 1</a:t>
            </a:r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Как называется обозначение</a:t>
            </a:r>
            <a:r>
              <a:rPr lang="ru" sz="30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>
                <a:latin typeface="Oswald"/>
                <a:ea typeface="Oswald"/>
                <a:cs typeface="Oswald"/>
                <a:sym typeface="Oswald"/>
              </a:rPr>
              <a:t>уровня игрока?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8" name="Google Shape;118;p22"/>
          <p:cNvSpPr txBox="1"/>
          <p:nvPr/>
        </p:nvSpPr>
        <p:spPr>
          <a:xfrm>
            <a:off x="311700" y="3612050"/>
            <a:ext cx="69129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(lvl)                                           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Игры 2</a:t>
            </a:r>
            <a:endParaRPr/>
          </a:p>
        </p:txBody>
      </p:sp>
      <p:sp>
        <p:nvSpPr>
          <p:cNvPr id="124" name="Google Shape;124;p23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название игры, в которой растения защищают своего хозяина от зомби?</a:t>
            </a:r>
            <a:endParaRPr sz="24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Google Shape;125;p23"/>
          <p:cNvSpPr txBox="1"/>
          <p:nvPr/>
        </p:nvSpPr>
        <p:spPr>
          <a:xfrm>
            <a:off x="311700" y="3781850"/>
            <a:ext cx="74223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(растения против зомби)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Игры 3</a:t>
            </a:r>
            <a:endParaRPr/>
          </a:p>
        </p:txBody>
      </p:sp>
      <p:sp>
        <p:nvSpPr>
          <p:cNvPr id="131" name="Google Shape;131;p2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За сколько дней была создана первая версия “Майнкрафт”?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32" name="Google Shape;132;p24"/>
          <p:cNvSpPr txBox="1"/>
          <p:nvPr/>
        </p:nvSpPr>
        <p:spPr>
          <a:xfrm>
            <a:off x="339625" y="3732325"/>
            <a:ext cx="73734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(6 дней)               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Игры 4</a:t>
            </a:r>
            <a:endParaRPr/>
          </a:p>
        </p:txBody>
      </p:sp>
      <p:sp>
        <p:nvSpPr>
          <p:cNvPr id="138" name="Google Shape;138;p25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Название игры, которая переводится как “период полураспада”?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311700" y="3846075"/>
            <a:ext cx="7401300" cy="30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(Half life)                  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Фильмы 1</a:t>
            </a:r>
            <a:endParaRPr/>
          </a:p>
        </p:txBody>
      </p:sp>
      <p:sp>
        <p:nvSpPr>
          <p:cNvPr id="145" name="Google Shape;145;p26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команда супер героев от Стена Ли?</a:t>
            </a:r>
            <a:endParaRPr sz="24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46" name="Google Shape;146;p26"/>
          <p:cNvSpPr txBox="1"/>
          <p:nvPr/>
        </p:nvSpPr>
        <p:spPr>
          <a:xfrm>
            <a:off x="311700" y="3783250"/>
            <a:ext cx="7729500" cy="27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(мстители)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Фильмы 2</a:t>
            </a:r>
            <a:endParaRPr/>
          </a:p>
        </p:txBody>
      </p:sp>
      <p:sp>
        <p:nvSpPr>
          <p:cNvPr id="152" name="Google Shape;152;p27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Кто отец Люка Скайуокера из фильма “Звездные войны”?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7"/>
          <p:cNvSpPr txBox="1"/>
          <p:nvPr/>
        </p:nvSpPr>
        <p:spPr>
          <a:xfrm>
            <a:off x="311700" y="3863950"/>
            <a:ext cx="7492200" cy="29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(Дарт Вейдер)      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Фильмы 3</a:t>
            </a:r>
            <a:endParaRPr/>
          </a:p>
        </p:txBody>
      </p:sp>
      <p:sp>
        <p:nvSpPr>
          <p:cNvPr id="159" name="Google Shape;159;p28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Как умерла девушка Сема из сериала “Сверхъестественное”?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60" name="Google Shape;160;p28"/>
          <p:cNvSpPr txBox="1"/>
          <p:nvPr/>
        </p:nvSpPr>
        <p:spPr>
          <a:xfrm>
            <a:off x="311700" y="3825125"/>
            <a:ext cx="7415400" cy="30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(погибла в проклятом пожаре)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Фильмы 4</a:t>
            </a:r>
            <a:endParaRPr/>
          </a:p>
        </p:txBody>
      </p:sp>
      <p:sp>
        <p:nvSpPr>
          <p:cNvPr id="166" name="Google Shape;166;p29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Как звали драконов Дейнерис Таргариен?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9"/>
          <p:cNvSpPr txBox="1"/>
          <p:nvPr/>
        </p:nvSpPr>
        <p:spPr>
          <a:xfrm>
            <a:off x="311700" y="3682800"/>
            <a:ext cx="80925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(Дрогон, Визерион, Рейгаль)                              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Анимация 1</a:t>
            </a:r>
            <a:endParaRPr/>
          </a:p>
        </p:txBody>
      </p:sp>
      <p:sp>
        <p:nvSpPr>
          <p:cNvPr id="173" name="Google Shape;173;p30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Какое животное было у Шапокляк из мультфильма “Чебурашка”?</a:t>
            </a:r>
            <a:endParaRPr sz="24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74" name="Google Shape;174;p30"/>
          <p:cNvSpPr txBox="1"/>
          <p:nvPr/>
        </p:nvSpPr>
        <p:spPr>
          <a:xfrm>
            <a:off x="311700" y="3619125"/>
            <a:ext cx="79947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(крыса Таиса)                                                    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Анимация 2</a:t>
            </a:r>
            <a:endParaRPr/>
          </a:p>
        </p:txBody>
      </p:sp>
      <p:sp>
        <p:nvSpPr>
          <p:cNvPr id="180" name="Google Shape;180;p3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Продолжите фразу: </a:t>
            </a:r>
            <a:r>
              <a:rPr lang="ru" sz="3000">
                <a:latin typeface="Oswald"/>
                <a:ea typeface="Oswald"/>
                <a:cs typeface="Oswald"/>
                <a:sym typeface="Oswald"/>
              </a:rPr>
              <a:t>“</a:t>
            </a: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Когда-то давно четыре народа жили в мире, но все изменилось, когда…”</a:t>
            </a:r>
            <a:r>
              <a:rPr lang="ru" sz="2400"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1"/>
          <p:cNvSpPr txBox="1"/>
          <p:nvPr/>
        </p:nvSpPr>
        <p:spPr>
          <a:xfrm>
            <a:off x="311700" y="3626200"/>
            <a:ext cx="80436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</a:t>
            </a: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народ Огня развязал войну)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раунд 1. разминка</a:t>
            </a:r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>
                <a:latin typeface="Arial"/>
                <a:ea typeface="Arial"/>
                <a:cs typeface="Arial"/>
                <a:sym typeface="Arial"/>
              </a:rPr>
              <a:t>6 вопросов с 4 вариантами ответов. На каждый вопрос команде отводится 30 секунд, после чего команда дает свой ответ. За каждый правильный ответ - 1 балл.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Анимация 3</a:t>
            </a:r>
            <a:endParaRPr/>
          </a:p>
        </p:txBody>
      </p:sp>
      <p:sp>
        <p:nvSpPr>
          <p:cNvPr id="187" name="Google Shape;187;p32"/>
          <p:cNvSpPr txBox="1">
            <a:spLocks noGrp="1"/>
          </p:cNvSpPr>
          <p:nvPr>
            <p:ph type="body" idx="1"/>
          </p:nvPr>
        </p:nvSpPr>
        <p:spPr>
          <a:xfrm>
            <a:off x="311700" y="1269450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Единственный японский мультфильм, получивший оскар?</a:t>
            </a:r>
            <a:r>
              <a:rPr lang="ru" sz="2400"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88" name="Google Shape;188;p32"/>
          <p:cNvSpPr txBox="1"/>
          <p:nvPr/>
        </p:nvSpPr>
        <p:spPr>
          <a:xfrm>
            <a:off x="311700" y="3756800"/>
            <a:ext cx="7506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(унесенные призраками)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Анимация 4</a:t>
            </a:r>
            <a:endParaRPr/>
          </a:p>
        </p:txBody>
      </p:sp>
      <p:sp>
        <p:nvSpPr>
          <p:cNvPr id="194" name="Google Shape;194;p33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сколько изумрудов хаоса собрал соник?</a:t>
            </a:r>
            <a:r>
              <a:rPr lang="ru" sz="24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endParaRPr sz="240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5" name="Google Shape;195;p33"/>
          <p:cNvSpPr txBox="1"/>
          <p:nvPr/>
        </p:nvSpPr>
        <p:spPr>
          <a:xfrm>
            <a:off x="311700" y="3971700"/>
            <a:ext cx="6815100" cy="30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(7)                                                                                     </a:t>
            </a:r>
            <a:r>
              <a:rPr lang="ru" sz="1800" u="sng">
                <a:solidFill>
                  <a:schemeClr val="hlink"/>
                </a:solidFill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раунд 2. Вопрос - ответ</a:t>
            </a:r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>
                <a:latin typeface="Arial"/>
                <a:ea typeface="Arial"/>
                <a:cs typeface="Arial"/>
                <a:sym typeface="Arial"/>
              </a:rPr>
              <a:t>6 вопросов по 90 секунд обсуждения каждый. За правильный ответ - 2 балла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раунд 3. своя игра 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>
                <a:latin typeface="Arial"/>
                <a:ea typeface="Arial"/>
                <a:cs typeface="Arial"/>
                <a:sym typeface="Arial"/>
              </a:rPr>
              <a:t>Команды в порядке очереди выбирают тему вопроса и его сложность (она эквивалента баллам, которые получит команда в случае правильного ответа). Если команда ответила на вопрос Фильмы 3, то она получает три балла.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1341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раунд 3. своя игра</a:t>
            </a:r>
            <a:endParaRPr/>
          </a:p>
        </p:txBody>
      </p:sp>
      <p:graphicFrame>
        <p:nvGraphicFramePr>
          <p:cNvPr id="83" name="Google Shape;83;p17"/>
          <p:cNvGraphicFramePr/>
          <p:nvPr/>
        </p:nvGraphicFramePr>
        <p:xfrm>
          <a:off x="237700" y="788500"/>
          <a:ext cx="8520600" cy="4032150"/>
        </p:xfrm>
        <a:graphic>
          <a:graphicData uri="http://schemas.openxmlformats.org/drawingml/2006/table">
            <a:tbl>
              <a:tblPr>
                <a:noFill/>
                <a:tableStyleId>{CF31169F-1E2A-4D42-9D8C-1CB3F4E68709}</a:tableStyleId>
              </a:tblPr>
              <a:tblGrid>
                <a:gridCol w="2130150"/>
                <a:gridCol w="2130150"/>
                <a:gridCol w="2130150"/>
                <a:gridCol w="2130150"/>
              </a:tblGrid>
              <a:tr h="943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Музыка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Игры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Фильмы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Анимация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816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3" action="ppaction://hlinksldjump"/>
                        </a:rPr>
                        <a:t>1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4" action="ppaction://hlinksldjump"/>
                        </a:rPr>
                        <a:t>1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5" action="ppaction://hlinksldjump"/>
                        </a:rPr>
                        <a:t>1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6" action="ppaction://hlinksldjump"/>
                        </a:rPr>
                        <a:t>1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816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7" action="ppaction://hlinksldjump"/>
                        </a:rPr>
                        <a:t>2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8" action="ppaction://hlinksldjump"/>
                        </a:rPr>
                        <a:t>2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9" action="ppaction://hlinksldjump"/>
                        </a:rPr>
                        <a:t>2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0" action="ppaction://hlinksldjump"/>
                        </a:rPr>
                        <a:t>2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816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1" action="ppaction://hlinksldjump"/>
                        </a:rPr>
                        <a:t>3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2" action="ppaction://hlinksldjump"/>
                        </a:rPr>
                        <a:t>3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3" action="ppaction://hlinksldjump"/>
                        </a:rPr>
                        <a:t>3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4" action="ppaction://hlinksldjump"/>
                        </a:rPr>
                        <a:t>3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627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5" action="ppaction://hlinksldjump"/>
                        </a:rPr>
                        <a:t>4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6" action="ppaction://hlinksldjump"/>
                        </a:rPr>
                        <a:t>4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7" action="ppaction://hlinksldjump"/>
                        </a:rPr>
                        <a:t>4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3000" u="sng">
                          <a:solidFill>
                            <a:schemeClr val="hlink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  <a:hlinkClick r:id="rId18" action="ppaction://hlinksldjump"/>
                        </a:rPr>
                        <a:t>4</a:t>
                      </a:r>
                      <a:endParaRPr sz="3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Музыка 1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05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Как называется жанр музыки в которой используется </a:t>
            </a: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речитативное исполнение стихов под ритмическую музыку?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311700" y="3783000"/>
            <a:ext cx="7448700" cy="30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(реп)                                           </a:t>
            </a:r>
            <a:r>
              <a:rPr lang="ru" sz="2400" u="sng">
                <a:solidFill>
                  <a:schemeClr val="hlink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 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Музыка 2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Вокалист какой известной группы умер от венерического заболевания 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97" name="Google Shape;97;p19"/>
          <p:cNvSpPr txBox="1"/>
          <p:nvPr/>
        </p:nvSpPr>
        <p:spPr>
          <a:xfrm>
            <a:off x="311700" y="3520075"/>
            <a:ext cx="79761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(Queen)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/>
              <a:t>Музыка 3</a:t>
            </a:r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Какого числа особенно боятся музыканты?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0"/>
          <p:cNvSpPr txBox="1"/>
          <p:nvPr/>
        </p:nvSpPr>
        <p:spPr>
          <a:xfrm>
            <a:off x="311700" y="3867000"/>
            <a:ext cx="7436400" cy="29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(27)                       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Музыка 4</a:t>
            </a:r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400">
                <a:latin typeface="Oswald"/>
                <a:ea typeface="Oswald"/>
                <a:cs typeface="Oswald"/>
                <a:sym typeface="Oswald"/>
              </a:rPr>
              <a:t>Название песни, которая является гимном игры “league of legends”?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11" name="Google Shape;111;p21"/>
          <p:cNvSpPr txBox="1"/>
          <p:nvPr/>
        </p:nvSpPr>
        <p:spPr>
          <a:xfrm>
            <a:off x="311700" y="3718175"/>
            <a:ext cx="78201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(Imagine dragons - </a:t>
            </a:r>
            <a:r>
              <a:rPr lang="ru" sz="2400">
                <a:solidFill>
                  <a:schemeClr val="dk2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Warriors</a:t>
            </a:r>
            <a:r>
              <a:rPr lang="ru" sz="24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)</a:t>
            </a:r>
            <a:r>
              <a:rPr lang="ru" sz="2400">
                <a:solidFill>
                  <a:schemeClr val="dk2"/>
                </a:solidFill>
              </a:rPr>
              <a:t>                   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400" u="sng">
                <a:solidFill>
                  <a:schemeClr val="hlink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  <a:hlinkClick r:id="rId3" action="ppaction://hlinksldjump"/>
              </a:rPr>
              <a:t>далее➞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413</Words>
  <Application>Microsoft Office PowerPoint</Application>
  <PresentationFormat>Экран (16:9)</PresentationFormat>
  <Paragraphs>146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Oswald</vt:lpstr>
      <vt:lpstr>Playfair Display</vt:lpstr>
      <vt:lpstr>Montserrat</vt:lpstr>
      <vt:lpstr>Roboto</vt:lpstr>
      <vt:lpstr>Pop</vt:lpstr>
      <vt:lpstr>Классный час на тему:</vt:lpstr>
      <vt:lpstr>раунд 1. разминка</vt:lpstr>
      <vt:lpstr>раунд 2. Вопрос - ответ</vt:lpstr>
      <vt:lpstr>раунд 3. своя игра </vt:lpstr>
      <vt:lpstr>раунд 3. своя игра</vt:lpstr>
      <vt:lpstr>Музыка 1</vt:lpstr>
      <vt:lpstr>Музыка 2</vt:lpstr>
      <vt:lpstr>Музыка 3</vt:lpstr>
      <vt:lpstr>Музыка 4</vt:lpstr>
      <vt:lpstr>Игры 1</vt:lpstr>
      <vt:lpstr>Игры 2</vt:lpstr>
      <vt:lpstr>Игры 3</vt:lpstr>
      <vt:lpstr>Игры 4</vt:lpstr>
      <vt:lpstr>Фильмы 1</vt:lpstr>
      <vt:lpstr>Фильмы 2</vt:lpstr>
      <vt:lpstr>Фильмы 3</vt:lpstr>
      <vt:lpstr>Фильмы 4</vt:lpstr>
      <vt:lpstr>Анимация 1</vt:lpstr>
      <vt:lpstr>Анимация 2</vt:lpstr>
      <vt:lpstr>Анимация 3</vt:lpstr>
      <vt:lpstr>Анимация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квиз на тему:</dc:title>
  <dc:creator>Irina</dc:creator>
  <cp:lastModifiedBy>Irina</cp:lastModifiedBy>
  <cp:revision>2</cp:revision>
  <dcterms:modified xsi:type="dcterms:W3CDTF">2022-04-06T13:15:09Z</dcterms:modified>
</cp:coreProperties>
</file>